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8CC94C"/>
    <a:srgbClr val="108136"/>
    <a:srgbClr val="2E7438"/>
    <a:srgbClr val="3F5E1C"/>
    <a:srgbClr val="CE3184"/>
    <a:srgbClr val="87AE1F"/>
    <a:srgbClr val="02B8CD"/>
    <a:srgbClr val="063A3C"/>
    <a:srgbClr val="0E1F0D"/>
    <a:srgbClr val="26643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06" autoAdjust="0"/>
    <p:restoredTop sz="92996" autoAdjust="0"/>
  </p:normalViewPr>
  <p:slideViewPr>
    <p:cSldViewPr>
      <p:cViewPr varScale="1">
        <p:scale>
          <a:sx n="78" d="100"/>
          <a:sy n="78" d="100"/>
        </p:scale>
        <p:origin x="-594" y="-96"/>
      </p:cViewPr>
      <p:guideLst>
        <p:guide orient="horz" pos="373"/>
        <p:guide orient="horz" pos="4183"/>
        <p:guide pos="4050"/>
        <p:guide pos="512"/>
        <p:guide pos="7588"/>
      </p:guideLst>
    </p:cSldViewPr>
  </p:slideViewPr>
  <p:outlineViewPr>
    <p:cViewPr>
      <p:scale>
        <a:sx n="100" d="100"/>
        <a:sy n="100" d="100"/>
      </p:scale>
      <p:origin x="0" y="-144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28"/>
    </p:cViewPr>
  </p:sorterViewPr>
  <p:gridSpacing cx="73736200" cy="73736200"/>
</p:viewPr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38.pptx"/>
</p:tagL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2196</Words>
  <Application>Microsoft Office PowerPoint</Application>
  <PresentationFormat>自定义</PresentationFormat>
  <Paragraphs>143</Paragraphs>
  <Slides>16</Slides>
  <Notes>16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16</vt:i4>
      </vt:variant>
    </vt:vector>
  </HeadingPairs>
  <TitlesOfParts>
    <vt:vector size="18" baseType="lpstr">
      <vt:lpstr>第一PPT，www.1ppt.com</vt:lpstr>
      <vt:lpstr>1_自定义设计方案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工作总结</dc:title>
  <dc:creator/>
  <cp:keywords>user</cp:keywords>
  <cp:lastModifiedBy/>
  <cp:revision>1</cp:revision>
  <dcterms:created xsi:type="dcterms:W3CDTF">2016-09-18T14:45:55Z</dcterms:created>
  <dcterms:modified xsi:type="dcterms:W3CDTF">2018-07-18T06:59:56Z</dcterms:modified>
</cp:coreProperties>
</file>