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 QIN" userId="41f7588c-b4dd-4b17-9f2b-64ea31aabb9e" providerId="ADAL" clId="{077A8A56-E29D-479F-85B1-9317F7296F5F}"/>
    <pc:docChg chg="delSld">
      <pc:chgData name="Han QIN" userId="41f7588c-b4dd-4b17-9f2b-64ea31aabb9e" providerId="ADAL" clId="{077A8A56-E29D-479F-85B1-9317F7296F5F}" dt="2019-06-20T06:27:22.164" v="0" actId="2696"/>
      <pc:docMkLst>
        <pc:docMk/>
      </pc:docMkLst>
      <pc:sldChg chg="del">
        <pc:chgData name="Han QIN" userId="41f7588c-b4dd-4b17-9f2b-64ea31aabb9e" providerId="ADAL" clId="{077A8A56-E29D-479F-85B1-9317F7296F5F}" dt="2019-06-20T06:27:22.164" v="0" actId="2696"/>
        <pc:sldMkLst>
          <pc:docMk/>
          <pc:sldMk cId="4107202099" sldId="26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5" Type="http://schemas.openxmlformats.org/officeDocument/2006/relationships/tags" Target="../tags/tag3.xml"/><Relationship Id="rId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5.bin"/><Relationship Id="rId5" Type="http://schemas.openxmlformats.org/officeDocument/2006/relationships/tags" Target="../tags/tag13.xml"/><Relationship Id="rId4" Type="http://schemas.openxmlformats.org/officeDocument/2006/relationships/vmlDrawing" Target="../drawings/vmlDrawing5.v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tags" Target="../tags/tag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tags" Target="../tags/tag20.xml"/><Relationship Id="rId21" Type="http://schemas.openxmlformats.org/officeDocument/2006/relationships/image" Target="../media/image29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17" Type="http://schemas.openxmlformats.org/officeDocument/2006/relationships/image" Target="../media/image25.jpg"/><Relationship Id="rId25" Type="http://schemas.openxmlformats.org/officeDocument/2006/relationships/image" Target="../media/image32.png"/><Relationship Id="rId2" Type="http://schemas.openxmlformats.org/officeDocument/2006/relationships/tags" Target="../tags/tag19.xml"/><Relationship Id="rId16" Type="http://schemas.microsoft.com/office/2007/relationships/hdphoto" Target="../media/hdphoto1.wdp"/><Relationship Id="rId20" Type="http://schemas.openxmlformats.org/officeDocument/2006/relationships/image" Target="../media/image28.jp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11" Type="http://schemas.openxmlformats.org/officeDocument/2006/relationships/image" Target="../media/image20.svg"/><Relationship Id="rId24" Type="http://schemas.openxmlformats.org/officeDocument/2006/relationships/image" Target="../media/image31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4.png"/><Relationship Id="rId23" Type="http://schemas.openxmlformats.org/officeDocument/2006/relationships/hyperlink" Target="https://www.re-flekt.com/de?hsLang=de" TargetMode="External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Relationship Id="rId14" Type="http://schemas.openxmlformats.org/officeDocument/2006/relationships/image" Target="../media/image23.jpg"/><Relationship Id="rId22" Type="http://schemas.openxmlformats.org/officeDocument/2006/relationships/image" Target="../media/image30.png"/><Relationship Id="rId27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17" Type="http://schemas.openxmlformats.org/officeDocument/2006/relationships/image" Target="../media/image50.jpg"/><Relationship Id="rId2" Type="http://schemas.openxmlformats.org/officeDocument/2006/relationships/image" Target="../media/image35.tiff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727</Words>
  <Application>Microsoft Office PowerPoint</Application>
  <PresentationFormat>Widescreen</PresentationFormat>
  <Paragraphs>133</Paragraphs>
  <Slides>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KaiTi</vt:lpstr>
      <vt:lpstr>等线</vt:lpstr>
      <vt:lpstr>等线 Light</vt:lpstr>
      <vt:lpstr>方正舒体</vt:lpstr>
      <vt:lpstr>华文楷体</vt:lpstr>
      <vt:lpstr>楷体</vt:lpstr>
      <vt:lpstr>Arial</vt:lpstr>
      <vt:lpstr>Calibri</vt:lpstr>
      <vt:lpstr>Calibri Light</vt:lpstr>
      <vt:lpstr>Garamond</vt:lpstr>
      <vt:lpstr>Palatino Linotype</vt:lpstr>
      <vt:lpstr>Wingdings</vt:lpstr>
      <vt:lpstr>Wingdings 3</vt:lpstr>
      <vt:lpstr>Top Banner</vt:lpstr>
      <vt:lpstr>BASF_FolienDesign_V10</vt:lpstr>
      <vt:lpstr>1_Top Banner</vt:lpstr>
      <vt:lpstr>BASF_Finale_V10</vt:lpstr>
      <vt:lpstr>2_Top Banner</vt:lpstr>
      <vt:lpstr>BASF_TitelDesign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团队概况</vt:lpstr>
      <vt:lpstr>2017-2019年部分被投企业</vt:lpstr>
      <vt:lpstr>Contacts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Han QIN</cp:lastModifiedBy>
  <cp:revision>530</cp:revision>
  <cp:lastPrinted>2018-08-22T07:07:01Z</cp:lastPrinted>
  <dcterms:created xsi:type="dcterms:W3CDTF">2018-08-14T13:42:08Z</dcterms:created>
  <dcterms:modified xsi:type="dcterms:W3CDTF">2019-06-20T06:27:28Z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</Properties>
</file>