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7571"/>
    <a:srgbClr val="686777"/>
    <a:srgbClr val="C00000"/>
    <a:srgbClr val="E10074"/>
    <a:srgbClr val="B25152"/>
    <a:srgbClr val="666666"/>
    <a:srgbClr val="E6E6E6"/>
    <a:srgbClr val="A6A6A6"/>
    <a:srgbClr val="6A868F"/>
    <a:srgbClr val="C8C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270D5-21BE-4D86-9F73-D09519573C84}" v="3" dt="2019-05-21T15:45:32.788"/>
    <p1510:client id="{E671FEBB-C865-4A78-8AAD-CD40B0F77997}" v="610" dt="2019-05-22T08:53:34.733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8" autoAdjust="0"/>
    <p:restoredTop sz="88251" autoAdjust="0"/>
  </p:normalViewPr>
  <p:slideViewPr>
    <p:cSldViewPr snapToGrid="0">
      <p:cViewPr varScale="1">
        <p:scale>
          <a:sx n="53" d="100"/>
          <a:sy n="53" d="100"/>
        </p:scale>
        <p:origin x="216" y="66"/>
      </p:cViewPr>
      <p:guideLst>
        <p:guide orient="horz" pos="2551"/>
        <p:guide pos="4535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-2804" y="-64"/>
      </p:cViewPr>
      <p:guideLst>
        <p:guide orient="horz" pos="3127"/>
        <p:guide pos="2141"/>
      </p:guideLst>
    </p:cSldViewPr>
  </p:notesViewPr>
  <p:gridSpacing cx="72008" cy="72008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胡 颖" userId="b4669983fcf8e85d" providerId="LiveId" clId="{899270D5-21BE-4D86-9F73-D09519573C84}"/>
    <pc:docChg chg="custSel modSld delMainMaster">
      <pc:chgData name="胡 颖" userId="b4669983fcf8e85d" providerId="LiveId" clId="{899270D5-21BE-4D86-9F73-D09519573C84}" dt="2019-05-21T15:45:32.874" v="54" actId="20577"/>
      <pc:docMkLst>
        <pc:docMk/>
      </pc:docMkLst>
      <pc:sldChg chg="modNotes">
        <pc:chgData name="胡 颖" userId="b4669983fcf8e85d" providerId="LiveId" clId="{899270D5-21BE-4D86-9F73-D09519573C84}" dt="2019-05-21T15:45:32.874" v="54" actId="20577"/>
        <pc:sldMkLst>
          <pc:docMk/>
          <pc:sldMk cId="2204705884" sldId="779"/>
        </pc:sldMkLst>
      </pc:sldChg>
      <pc:sldChg chg="modNotes">
        <pc:chgData name="胡 颖" userId="b4669983fcf8e85d" providerId="LiveId" clId="{899270D5-21BE-4D86-9F73-D09519573C84}" dt="2019-05-21T15:45:32.788" v="53"/>
        <pc:sldMkLst>
          <pc:docMk/>
          <pc:sldMk cId="3808060273" sldId="895"/>
        </pc:sldMkLst>
      </pc:sldChg>
      <pc:sldChg chg="delSp modNotes">
        <pc:chgData name="胡 颖" userId="b4669983fcf8e85d" providerId="LiveId" clId="{899270D5-21BE-4D86-9F73-D09519573C84}" dt="2019-05-21T15:45:32.359" v="52" actId="20577"/>
        <pc:sldMkLst>
          <pc:docMk/>
          <pc:sldMk cId="3972088478" sldId="913"/>
        </pc:sldMkLst>
        <pc:spChg chg="del">
          <ac:chgData name="胡 颖" userId="b4669983fcf8e85d" providerId="LiveId" clId="{899270D5-21BE-4D86-9F73-D09519573C84}" dt="2019-05-21T15:45:32.317" v="49"/>
          <ac:spMkLst>
            <pc:docMk/>
            <pc:sldMk cId="3972088478" sldId="913"/>
            <ac:spMk id="78" creationId="{00000000-0000-0000-0000-000000000000}"/>
          </ac:spMkLst>
        </pc:spChg>
        <pc:graphicFrameChg chg="del">
          <ac:chgData name="胡 颖" userId="b4669983fcf8e85d" providerId="LiveId" clId="{899270D5-21BE-4D86-9F73-D09519573C84}" dt="2019-05-21T15:45:32.356" v="51"/>
          <ac:graphicFrameMkLst>
            <pc:docMk/>
            <pc:sldMk cId="3972088478" sldId="913"/>
            <ac:graphicFrameMk id="79" creationId="{00000000-0000-0000-0000-000000000000}"/>
          </ac:graphicFrameMkLst>
        </pc:graphicFrameChg>
      </pc:sldChg>
      <pc:sldChg chg="modNotes">
        <pc:chgData name="胡 颖" userId="b4669983fcf8e85d" providerId="LiveId" clId="{899270D5-21BE-4D86-9F73-D09519573C84}" dt="2019-05-21T15:45:32.209" v="47" actId="20577"/>
        <pc:sldMkLst>
          <pc:docMk/>
          <pc:sldMk cId="204780322" sldId="919"/>
        </pc:sldMkLst>
      </pc:sldChg>
      <pc:sldMasterChg chg="delSldLayout">
        <pc:chgData name="胡 颖" userId="b4669983fcf8e85d" providerId="LiveId" clId="{899270D5-21BE-4D86-9F73-D09519573C84}" dt="2019-05-21T15:45:31.788" v="46" actId="2696"/>
        <pc:sldMasterMkLst>
          <pc:docMk/>
          <pc:sldMasterMk cId="1632050004" sldId="2147483651"/>
        </pc:sldMasterMkLst>
        <pc:sldLayoutChg chg="del">
          <pc:chgData name="胡 颖" userId="b4669983fcf8e85d" providerId="LiveId" clId="{899270D5-21BE-4D86-9F73-D09519573C84}" dt="2019-05-21T15:45:31.788" v="46" actId="2696"/>
          <pc:sldLayoutMkLst>
            <pc:docMk/>
            <pc:sldMasterMk cId="1632050004" sldId="2147483651"/>
            <pc:sldLayoutMk cId="889801179" sldId="2147483666"/>
          </pc:sldLayoutMkLst>
        </pc:sldLayoutChg>
        <pc:sldLayoutChg chg="del">
          <pc:chgData name="胡 颖" userId="b4669983fcf8e85d" providerId="LiveId" clId="{899270D5-21BE-4D86-9F73-D09519573C84}" dt="2019-05-21T15:45:31.787" v="45" actId="2696"/>
          <pc:sldLayoutMkLst>
            <pc:docMk/>
            <pc:sldMasterMk cId="1632050004" sldId="2147483651"/>
            <pc:sldLayoutMk cId="709609496" sldId="2147483667"/>
          </pc:sldLayoutMkLst>
        </pc:sldLayoutChg>
        <pc:sldLayoutChg chg="del">
          <pc:chgData name="胡 颖" userId="b4669983fcf8e85d" providerId="LiveId" clId="{899270D5-21BE-4D86-9F73-D09519573C84}" dt="2019-05-21T15:45:31.786" v="44" actId="2696"/>
          <pc:sldLayoutMkLst>
            <pc:docMk/>
            <pc:sldMasterMk cId="1632050004" sldId="2147483651"/>
            <pc:sldLayoutMk cId="1858191300" sldId="2147483669"/>
          </pc:sldLayoutMkLst>
        </pc:sldLayoutChg>
        <pc:sldLayoutChg chg="del">
          <pc:chgData name="胡 颖" userId="b4669983fcf8e85d" providerId="LiveId" clId="{899270D5-21BE-4D86-9F73-D09519573C84}" dt="2019-05-21T15:45:31.784" v="43" actId="2696"/>
          <pc:sldLayoutMkLst>
            <pc:docMk/>
            <pc:sldMasterMk cId="1632050004" sldId="2147483651"/>
            <pc:sldLayoutMk cId="421804021" sldId="2147483671"/>
          </pc:sldLayoutMkLst>
        </pc:sldLayoutChg>
        <pc:sldLayoutChg chg="del">
          <pc:chgData name="胡 颖" userId="b4669983fcf8e85d" providerId="LiveId" clId="{899270D5-21BE-4D86-9F73-D09519573C84}" dt="2019-05-21T15:45:31.783" v="42" actId="2696"/>
          <pc:sldLayoutMkLst>
            <pc:docMk/>
            <pc:sldMasterMk cId="1632050004" sldId="2147483651"/>
            <pc:sldLayoutMk cId="1781630876" sldId="2147483672"/>
          </pc:sldLayoutMkLst>
        </pc:sldLayoutChg>
        <pc:sldLayoutChg chg="del">
          <pc:chgData name="胡 颖" userId="b4669983fcf8e85d" providerId="LiveId" clId="{899270D5-21BE-4D86-9F73-D09519573C84}" dt="2019-05-21T15:45:31.782" v="41" actId="2696"/>
          <pc:sldLayoutMkLst>
            <pc:docMk/>
            <pc:sldMasterMk cId="1632050004" sldId="2147483651"/>
            <pc:sldLayoutMk cId="3279382638" sldId="2147483673"/>
          </pc:sldLayoutMkLst>
        </pc:sldLayoutChg>
        <pc:sldLayoutChg chg="del">
          <pc:chgData name="胡 颖" userId="b4669983fcf8e85d" providerId="LiveId" clId="{899270D5-21BE-4D86-9F73-D09519573C84}" dt="2019-05-21T15:45:31.781" v="40" actId="2696"/>
          <pc:sldLayoutMkLst>
            <pc:docMk/>
            <pc:sldMasterMk cId="1632050004" sldId="2147483651"/>
            <pc:sldLayoutMk cId="2152935463" sldId="2147483674"/>
          </pc:sldLayoutMkLst>
        </pc:sldLayoutChg>
        <pc:sldLayoutChg chg="del">
          <pc:chgData name="胡 颖" userId="b4669983fcf8e85d" providerId="LiveId" clId="{899270D5-21BE-4D86-9F73-D09519573C84}" dt="2019-05-21T15:45:31.779" v="39" actId="2696"/>
          <pc:sldLayoutMkLst>
            <pc:docMk/>
            <pc:sldMasterMk cId="1632050004" sldId="2147483651"/>
            <pc:sldLayoutMk cId="3603944345" sldId="2147483677"/>
          </pc:sldLayoutMkLst>
        </pc:sldLayoutChg>
        <pc:sldLayoutChg chg="del">
          <pc:chgData name="胡 颖" userId="b4669983fcf8e85d" providerId="LiveId" clId="{899270D5-21BE-4D86-9F73-D09519573C84}" dt="2019-05-21T15:45:31.778" v="38" actId="2696"/>
          <pc:sldLayoutMkLst>
            <pc:docMk/>
            <pc:sldMasterMk cId="1632050004" sldId="2147483651"/>
            <pc:sldLayoutMk cId="854969254" sldId="2147483678"/>
          </pc:sldLayoutMkLst>
        </pc:sldLayoutChg>
        <pc:sldLayoutChg chg="del">
          <pc:chgData name="胡 颖" userId="b4669983fcf8e85d" providerId="LiveId" clId="{899270D5-21BE-4D86-9F73-D09519573C84}" dt="2019-05-21T15:45:31.777" v="37" actId="2696"/>
          <pc:sldLayoutMkLst>
            <pc:docMk/>
            <pc:sldMasterMk cId="1632050004" sldId="2147483651"/>
            <pc:sldLayoutMk cId="2959794200" sldId="2147483699"/>
          </pc:sldLayoutMkLst>
        </pc:sldLayoutChg>
        <pc:sldLayoutChg chg="del">
          <pc:chgData name="胡 颖" userId="b4669983fcf8e85d" providerId="LiveId" clId="{899270D5-21BE-4D86-9F73-D09519573C84}" dt="2019-05-21T15:45:31.776" v="36" actId="2696"/>
          <pc:sldLayoutMkLst>
            <pc:docMk/>
            <pc:sldMasterMk cId="1632050004" sldId="2147483651"/>
            <pc:sldLayoutMk cId="3369724492" sldId="2147483700"/>
          </pc:sldLayoutMkLst>
        </pc:sldLayoutChg>
        <pc:sldLayoutChg chg="del">
          <pc:chgData name="胡 颖" userId="b4669983fcf8e85d" providerId="LiveId" clId="{899270D5-21BE-4D86-9F73-D09519573C84}" dt="2019-05-21T15:45:31.774" v="35" actId="2696"/>
          <pc:sldLayoutMkLst>
            <pc:docMk/>
            <pc:sldMasterMk cId="1632050004" sldId="2147483651"/>
            <pc:sldLayoutMk cId="2244367393" sldId="2147483702"/>
          </pc:sldLayoutMkLst>
        </pc:sldLayoutChg>
        <pc:sldLayoutChg chg="del">
          <pc:chgData name="胡 颖" userId="b4669983fcf8e85d" providerId="LiveId" clId="{899270D5-21BE-4D86-9F73-D09519573C84}" dt="2019-05-21T15:45:31.773" v="34" actId="2696"/>
          <pc:sldLayoutMkLst>
            <pc:docMk/>
            <pc:sldMasterMk cId="1632050004" sldId="2147483651"/>
            <pc:sldLayoutMk cId="1260226462" sldId="2147483705"/>
          </pc:sldLayoutMkLst>
        </pc:sldLayoutChg>
        <pc:sldLayoutChg chg="del">
          <pc:chgData name="胡 颖" userId="b4669983fcf8e85d" providerId="LiveId" clId="{899270D5-21BE-4D86-9F73-D09519573C84}" dt="2019-05-21T15:45:31.773" v="33" actId="2696"/>
          <pc:sldLayoutMkLst>
            <pc:docMk/>
            <pc:sldMasterMk cId="1632050004" sldId="2147483651"/>
            <pc:sldLayoutMk cId="1260226462" sldId="2147483706"/>
          </pc:sldLayoutMkLst>
        </pc:sldLayoutChg>
        <pc:sldLayoutChg chg="del">
          <pc:chgData name="胡 颖" userId="b4669983fcf8e85d" providerId="LiveId" clId="{899270D5-21BE-4D86-9F73-D09519573C84}" dt="2019-05-21T15:45:31.772" v="32" actId="2696"/>
          <pc:sldLayoutMkLst>
            <pc:docMk/>
            <pc:sldMasterMk cId="1632050004" sldId="2147483651"/>
            <pc:sldLayoutMk cId="1260226462" sldId="2147483707"/>
          </pc:sldLayoutMkLst>
        </pc:sldLayoutChg>
        <pc:sldLayoutChg chg="del">
          <pc:chgData name="胡 颖" userId="b4669983fcf8e85d" providerId="LiveId" clId="{899270D5-21BE-4D86-9F73-D09519573C84}" dt="2019-05-21T15:45:31.771" v="31" actId="2696"/>
          <pc:sldLayoutMkLst>
            <pc:docMk/>
            <pc:sldMasterMk cId="1632050004" sldId="2147483651"/>
            <pc:sldLayoutMk cId="265310157" sldId="2147483709"/>
          </pc:sldLayoutMkLst>
        </pc:sldLayoutChg>
        <pc:sldLayoutChg chg="del">
          <pc:chgData name="胡 颖" userId="b4669983fcf8e85d" providerId="LiveId" clId="{899270D5-21BE-4D86-9F73-D09519573C84}" dt="2019-05-21T15:45:31.766" v="30" actId="2696"/>
          <pc:sldLayoutMkLst>
            <pc:docMk/>
            <pc:sldMasterMk cId="1632050004" sldId="2147483651"/>
            <pc:sldLayoutMk cId="1690518381" sldId="2147483713"/>
          </pc:sldLayoutMkLst>
        </pc:sldLayoutChg>
        <pc:sldLayoutChg chg="del">
          <pc:chgData name="胡 颖" userId="b4669983fcf8e85d" providerId="LiveId" clId="{899270D5-21BE-4D86-9F73-D09519573C84}" dt="2019-05-21T15:45:31.765" v="29" actId="2696"/>
          <pc:sldLayoutMkLst>
            <pc:docMk/>
            <pc:sldMasterMk cId="1632050004" sldId="2147483651"/>
            <pc:sldLayoutMk cId="3838800636" sldId="2147483714"/>
          </pc:sldLayoutMkLst>
        </pc:sldLayoutChg>
        <pc:sldLayoutChg chg="del">
          <pc:chgData name="胡 颖" userId="b4669983fcf8e85d" providerId="LiveId" clId="{899270D5-21BE-4D86-9F73-D09519573C84}" dt="2019-05-21T15:45:31.758" v="28" actId="2696"/>
          <pc:sldLayoutMkLst>
            <pc:docMk/>
            <pc:sldMasterMk cId="1632050004" sldId="2147483651"/>
            <pc:sldLayoutMk cId="607066209" sldId="2147483715"/>
          </pc:sldLayoutMkLst>
        </pc:sldLayoutChg>
        <pc:sldLayoutChg chg="del">
          <pc:chgData name="胡 颖" userId="b4669983fcf8e85d" providerId="LiveId" clId="{899270D5-21BE-4D86-9F73-D09519573C84}" dt="2019-05-21T15:45:31.757" v="27" actId="2696"/>
          <pc:sldLayoutMkLst>
            <pc:docMk/>
            <pc:sldMasterMk cId="1632050004" sldId="2147483651"/>
            <pc:sldLayoutMk cId="3971997130" sldId="2147483716"/>
          </pc:sldLayoutMkLst>
        </pc:sldLayoutChg>
        <pc:sldLayoutChg chg="del">
          <pc:chgData name="胡 颖" userId="b4669983fcf8e85d" providerId="LiveId" clId="{899270D5-21BE-4D86-9F73-D09519573C84}" dt="2019-05-21T15:45:31.756" v="26" actId="2696"/>
          <pc:sldLayoutMkLst>
            <pc:docMk/>
            <pc:sldMasterMk cId="1632050004" sldId="2147483651"/>
            <pc:sldLayoutMk cId="1305059611" sldId="2147483717"/>
          </pc:sldLayoutMkLst>
        </pc:sldLayoutChg>
        <pc:sldLayoutChg chg="del">
          <pc:chgData name="胡 颖" userId="b4669983fcf8e85d" providerId="LiveId" clId="{899270D5-21BE-4D86-9F73-D09519573C84}" dt="2019-05-21T15:45:31.755" v="25" actId="2696"/>
          <pc:sldLayoutMkLst>
            <pc:docMk/>
            <pc:sldMasterMk cId="1632050004" sldId="2147483651"/>
            <pc:sldLayoutMk cId="922241663" sldId="2147483718"/>
          </pc:sldLayoutMkLst>
        </pc:sldLayoutChg>
        <pc:sldLayoutChg chg="del">
          <pc:chgData name="胡 颖" userId="b4669983fcf8e85d" providerId="LiveId" clId="{899270D5-21BE-4D86-9F73-D09519573C84}" dt="2019-05-21T15:45:31.753" v="24" actId="2696"/>
          <pc:sldLayoutMkLst>
            <pc:docMk/>
            <pc:sldMasterMk cId="1632050004" sldId="2147483651"/>
            <pc:sldLayoutMk cId="4253137836" sldId="2147483719"/>
          </pc:sldLayoutMkLst>
        </pc:sldLayoutChg>
        <pc:sldLayoutChg chg="del">
          <pc:chgData name="胡 颖" userId="b4669983fcf8e85d" providerId="LiveId" clId="{899270D5-21BE-4D86-9F73-D09519573C84}" dt="2019-05-21T15:45:31.751" v="23" actId="2696"/>
          <pc:sldLayoutMkLst>
            <pc:docMk/>
            <pc:sldMasterMk cId="1632050004" sldId="2147483651"/>
            <pc:sldLayoutMk cId="1559096546" sldId="2147483720"/>
          </pc:sldLayoutMkLst>
        </pc:sldLayoutChg>
        <pc:sldLayoutChg chg="del">
          <pc:chgData name="胡 颖" userId="b4669983fcf8e85d" providerId="LiveId" clId="{899270D5-21BE-4D86-9F73-D09519573C84}" dt="2019-05-21T15:45:31.750" v="22" actId="2696"/>
          <pc:sldLayoutMkLst>
            <pc:docMk/>
            <pc:sldMasterMk cId="1632050004" sldId="2147483651"/>
            <pc:sldLayoutMk cId="3129182374" sldId="2147483721"/>
          </pc:sldLayoutMkLst>
        </pc:sldLayoutChg>
        <pc:sldLayoutChg chg="del">
          <pc:chgData name="胡 颖" userId="b4669983fcf8e85d" providerId="LiveId" clId="{899270D5-21BE-4D86-9F73-D09519573C84}" dt="2019-05-21T15:45:31.749" v="21" actId="2696"/>
          <pc:sldLayoutMkLst>
            <pc:docMk/>
            <pc:sldMasterMk cId="1632050004" sldId="2147483651"/>
            <pc:sldLayoutMk cId="3831640575" sldId="2147483722"/>
          </pc:sldLayoutMkLst>
        </pc:sldLayoutChg>
        <pc:sldLayoutChg chg="del">
          <pc:chgData name="胡 颖" userId="b4669983fcf8e85d" providerId="LiveId" clId="{899270D5-21BE-4D86-9F73-D09519573C84}" dt="2019-05-21T15:45:31.748" v="20" actId="2696"/>
          <pc:sldLayoutMkLst>
            <pc:docMk/>
            <pc:sldMasterMk cId="1632050004" sldId="2147483651"/>
            <pc:sldLayoutMk cId="2294638851" sldId="2147483723"/>
          </pc:sldLayoutMkLst>
        </pc:sldLayoutChg>
      </pc:sldMasterChg>
      <pc:sldMasterChg chg="del delSldLayout">
        <pc:chgData name="胡 颖" userId="b4669983fcf8e85d" providerId="LiveId" clId="{899270D5-21BE-4D86-9F73-D09519573C84}" dt="2019-05-21T15:45:31.746" v="19" actId="2696"/>
        <pc:sldMasterMkLst>
          <pc:docMk/>
          <pc:sldMasterMk cId="1694146940" sldId="2147483679"/>
        </pc:sldMasterMkLst>
        <pc:sldLayoutChg chg="del">
          <pc:chgData name="胡 颖" userId="b4669983fcf8e85d" providerId="LiveId" clId="{899270D5-21BE-4D86-9F73-D09519573C84}" dt="2019-05-21T15:45:31.744" v="18" actId="2696"/>
          <pc:sldLayoutMkLst>
            <pc:docMk/>
            <pc:sldMasterMk cId="1694146940" sldId="2147483679"/>
            <pc:sldLayoutMk cId="1471292782" sldId="2147483680"/>
          </pc:sldLayoutMkLst>
        </pc:sldLayoutChg>
        <pc:sldLayoutChg chg="del">
          <pc:chgData name="胡 颖" userId="b4669983fcf8e85d" providerId="LiveId" clId="{899270D5-21BE-4D86-9F73-D09519573C84}" dt="2019-05-21T15:45:31.743" v="17" actId="2696"/>
          <pc:sldLayoutMkLst>
            <pc:docMk/>
            <pc:sldMasterMk cId="1694146940" sldId="2147483679"/>
            <pc:sldLayoutMk cId="169455917" sldId="2147483681"/>
          </pc:sldLayoutMkLst>
        </pc:sldLayoutChg>
        <pc:sldLayoutChg chg="del">
          <pc:chgData name="胡 颖" userId="b4669983fcf8e85d" providerId="LiveId" clId="{899270D5-21BE-4D86-9F73-D09519573C84}" dt="2019-05-21T15:45:31.742" v="16" actId="2696"/>
          <pc:sldLayoutMkLst>
            <pc:docMk/>
            <pc:sldMasterMk cId="1694146940" sldId="2147483679"/>
            <pc:sldLayoutMk cId="3289275366" sldId="2147483682"/>
          </pc:sldLayoutMkLst>
        </pc:sldLayoutChg>
        <pc:sldLayoutChg chg="del">
          <pc:chgData name="胡 颖" userId="b4669983fcf8e85d" providerId="LiveId" clId="{899270D5-21BE-4D86-9F73-D09519573C84}" dt="2019-05-21T15:45:31.741" v="15" actId="2696"/>
          <pc:sldLayoutMkLst>
            <pc:docMk/>
            <pc:sldMasterMk cId="1694146940" sldId="2147483679"/>
            <pc:sldLayoutMk cId="4096378659" sldId="2147483683"/>
          </pc:sldLayoutMkLst>
        </pc:sldLayoutChg>
        <pc:sldLayoutChg chg="del">
          <pc:chgData name="胡 颖" userId="b4669983fcf8e85d" providerId="LiveId" clId="{899270D5-21BE-4D86-9F73-D09519573C84}" dt="2019-05-21T15:45:31.739" v="14" actId="2696"/>
          <pc:sldLayoutMkLst>
            <pc:docMk/>
            <pc:sldMasterMk cId="1694146940" sldId="2147483679"/>
            <pc:sldLayoutMk cId="1193471768" sldId="2147483684"/>
          </pc:sldLayoutMkLst>
        </pc:sldLayoutChg>
        <pc:sldLayoutChg chg="del">
          <pc:chgData name="胡 颖" userId="b4669983fcf8e85d" providerId="LiveId" clId="{899270D5-21BE-4D86-9F73-D09519573C84}" dt="2019-05-21T15:45:31.738" v="13" actId="2696"/>
          <pc:sldLayoutMkLst>
            <pc:docMk/>
            <pc:sldMasterMk cId="1694146940" sldId="2147483679"/>
            <pc:sldLayoutMk cId="3464216322" sldId="2147483685"/>
          </pc:sldLayoutMkLst>
        </pc:sldLayoutChg>
        <pc:sldLayoutChg chg="del">
          <pc:chgData name="胡 颖" userId="b4669983fcf8e85d" providerId="LiveId" clId="{899270D5-21BE-4D86-9F73-D09519573C84}" dt="2019-05-21T15:45:31.737" v="12" actId="2696"/>
          <pc:sldLayoutMkLst>
            <pc:docMk/>
            <pc:sldMasterMk cId="1694146940" sldId="2147483679"/>
            <pc:sldLayoutMk cId="4209871771" sldId="2147483686"/>
          </pc:sldLayoutMkLst>
        </pc:sldLayoutChg>
        <pc:sldLayoutChg chg="del">
          <pc:chgData name="胡 颖" userId="b4669983fcf8e85d" providerId="LiveId" clId="{899270D5-21BE-4D86-9F73-D09519573C84}" dt="2019-05-21T15:45:31.736" v="11" actId="2696"/>
          <pc:sldLayoutMkLst>
            <pc:docMk/>
            <pc:sldMasterMk cId="1694146940" sldId="2147483679"/>
            <pc:sldLayoutMk cId="192648388" sldId="2147483687"/>
          </pc:sldLayoutMkLst>
        </pc:sldLayoutChg>
        <pc:sldLayoutChg chg="del">
          <pc:chgData name="胡 颖" userId="b4669983fcf8e85d" providerId="LiveId" clId="{899270D5-21BE-4D86-9F73-D09519573C84}" dt="2019-05-21T15:45:31.735" v="10" actId="2696"/>
          <pc:sldLayoutMkLst>
            <pc:docMk/>
            <pc:sldMasterMk cId="1694146940" sldId="2147483679"/>
            <pc:sldLayoutMk cId="3913876602" sldId="2147483688"/>
          </pc:sldLayoutMkLst>
        </pc:sldLayoutChg>
        <pc:sldLayoutChg chg="del">
          <pc:chgData name="胡 颖" userId="b4669983fcf8e85d" providerId="LiveId" clId="{899270D5-21BE-4D86-9F73-D09519573C84}" dt="2019-05-21T15:45:31.734" v="9" actId="2696"/>
          <pc:sldLayoutMkLst>
            <pc:docMk/>
            <pc:sldMasterMk cId="1694146940" sldId="2147483679"/>
            <pc:sldLayoutMk cId="1639350272" sldId="2147483689"/>
          </pc:sldLayoutMkLst>
        </pc:sldLayoutChg>
        <pc:sldLayoutChg chg="del">
          <pc:chgData name="胡 颖" userId="b4669983fcf8e85d" providerId="LiveId" clId="{899270D5-21BE-4D86-9F73-D09519573C84}" dt="2019-05-21T15:45:31.732" v="8" actId="2696"/>
          <pc:sldLayoutMkLst>
            <pc:docMk/>
            <pc:sldMasterMk cId="1694146940" sldId="2147483679"/>
            <pc:sldLayoutMk cId="3929816540" sldId="2147483690"/>
          </pc:sldLayoutMkLst>
        </pc:sldLayoutChg>
      </pc:sldMasterChg>
      <pc:sldMasterChg chg="del delSldLayout">
        <pc:chgData name="胡 颖" userId="b4669983fcf8e85d" providerId="LiveId" clId="{899270D5-21BE-4D86-9F73-D09519573C84}" dt="2019-05-21T15:45:31.731" v="7" actId="2696"/>
        <pc:sldMasterMkLst>
          <pc:docMk/>
          <pc:sldMasterMk cId="976440393" sldId="2147483691"/>
        </pc:sldMasterMkLst>
        <pc:sldLayoutChg chg="del">
          <pc:chgData name="胡 颖" userId="b4669983fcf8e85d" providerId="LiveId" clId="{899270D5-21BE-4D86-9F73-D09519573C84}" dt="2019-05-21T15:45:31.727" v="6" actId="2696"/>
          <pc:sldLayoutMkLst>
            <pc:docMk/>
            <pc:sldMasterMk cId="976440393" sldId="2147483691"/>
            <pc:sldLayoutMk cId="2080787999" sldId="2147483692"/>
          </pc:sldLayoutMkLst>
        </pc:sldLayoutChg>
        <pc:sldLayoutChg chg="del">
          <pc:chgData name="胡 颖" userId="b4669983fcf8e85d" providerId="LiveId" clId="{899270D5-21BE-4D86-9F73-D09519573C84}" dt="2019-05-21T15:45:31.724" v="5" actId="2696"/>
          <pc:sldLayoutMkLst>
            <pc:docMk/>
            <pc:sldMasterMk cId="976440393" sldId="2147483691"/>
            <pc:sldLayoutMk cId="3900369584" sldId="2147483693"/>
          </pc:sldLayoutMkLst>
        </pc:sldLayoutChg>
        <pc:sldLayoutChg chg="del">
          <pc:chgData name="胡 颖" userId="b4669983fcf8e85d" providerId="LiveId" clId="{899270D5-21BE-4D86-9F73-D09519573C84}" dt="2019-05-21T15:45:31.722" v="4" actId="2696"/>
          <pc:sldLayoutMkLst>
            <pc:docMk/>
            <pc:sldMasterMk cId="976440393" sldId="2147483691"/>
            <pc:sldLayoutMk cId="3851652545" sldId="2147483694"/>
          </pc:sldLayoutMkLst>
        </pc:sldLayoutChg>
        <pc:sldLayoutChg chg="del">
          <pc:chgData name="胡 颖" userId="b4669983fcf8e85d" providerId="LiveId" clId="{899270D5-21BE-4D86-9F73-D09519573C84}" dt="2019-05-21T15:45:31.721" v="3" actId="2696"/>
          <pc:sldLayoutMkLst>
            <pc:docMk/>
            <pc:sldMasterMk cId="976440393" sldId="2147483691"/>
            <pc:sldLayoutMk cId="899236542" sldId="2147483695"/>
          </pc:sldLayoutMkLst>
        </pc:sldLayoutChg>
        <pc:sldLayoutChg chg="del">
          <pc:chgData name="胡 颖" userId="b4669983fcf8e85d" providerId="LiveId" clId="{899270D5-21BE-4D86-9F73-D09519573C84}" dt="2019-05-21T15:45:31.710" v="2" actId="2696"/>
          <pc:sldLayoutMkLst>
            <pc:docMk/>
            <pc:sldMasterMk cId="976440393" sldId="2147483691"/>
            <pc:sldLayoutMk cId="977739738" sldId="2147483696"/>
          </pc:sldLayoutMkLst>
        </pc:sldLayoutChg>
        <pc:sldLayoutChg chg="del">
          <pc:chgData name="胡 颖" userId="b4669983fcf8e85d" providerId="LiveId" clId="{899270D5-21BE-4D86-9F73-D09519573C84}" dt="2019-05-21T15:45:31.708" v="1" actId="2696"/>
          <pc:sldLayoutMkLst>
            <pc:docMk/>
            <pc:sldMasterMk cId="976440393" sldId="2147483691"/>
            <pc:sldLayoutMk cId="2865599917" sldId="2147483697"/>
          </pc:sldLayoutMkLst>
        </pc:sldLayoutChg>
        <pc:sldLayoutChg chg="del">
          <pc:chgData name="胡 颖" userId="b4669983fcf8e85d" providerId="LiveId" clId="{899270D5-21BE-4D86-9F73-D09519573C84}" dt="2019-05-21T15:45:31.706" v="0" actId="2696"/>
          <pc:sldLayoutMkLst>
            <pc:docMk/>
            <pc:sldMasterMk cId="976440393" sldId="2147483691"/>
            <pc:sldLayoutMk cId="1594203515" sldId="2147483698"/>
          </pc:sldLayoutMkLst>
        </pc:sldLayoutChg>
      </pc:sldMasterChg>
    </pc:docChg>
  </pc:docChgLst>
  <pc:docChgLst>
    <pc:chgData name="胡 颖" userId="b4669983fcf8e85d" providerId="LiveId" clId="{BB51683B-2367-4532-BF75-2A0791B96A2F}"/>
    <pc:docChg chg="modSld">
      <pc:chgData name="胡 颖" userId="b4669983fcf8e85d" providerId="LiveId" clId="{BB51683B-2367-4532-BF75-2A0791B96A2F}" dt="2019-05-15T06:00:29.547" v="23" actId="20577"/>
      <pc:docMkLst>
        <pc:docMk/>
      </pc:docMkLst>
    </pc:docChg>
  </pc:docChgLst>
  <pc:docChgLst>
    <pc:chgData name="胡 颖" userId="b4669983fcf8e85d" providerId="LiveId" clId="{E671FEBB-C865-4A78-8AAD-CD40B0F77997}"/>
    <pc:docChg chg="undo custSel addSld delSld modSld">
      <pc:chgData name="胡 颖" userId="b4669983fcf8e85d" providerId="LiveId" clId="{E671FEBB-C865-4A78-8AAD-CD40B0F77997}" dt="2019-05-22T08:53:34.733" v="1697" actId="20577"/>
      <pc:docMkLst>
        <pc:docMk/>
      </pc:docMkLst>
      <pc:sldChg chg="addSp delSp modSp">
        <pc:chgData name="胡 颖" userId="b4669983fcf8e85d" providerId="LiveId" clId="{E671FEBB-C865-4A78-8AAD-CD40B0F77997}" dt="2019-05-22T08:25:21.222" v="1650" actId="478"/>
        <pc:sldMkLst>
          <pc:docMk/>
          <pc:sldMk cId="4080822020" sldId="758"/>
        </pc:sldMkLst>
        <pc:spChg chg="del mod">
          <ac:chgData name="胡 颖" userId="b4669983fcf8e85d" providerId="LiveId" clId="{E671FEBB-C865-4A78-8AAD-CD40B0F77997}" dt="2019-05-22T08:25:21.222" v="1650" actId="478"/>
          <ac:spMkLst>
            <pc:docMk/>
            <pc:sldMk cId="4080822020" sldId="758"/>
            <ac:spMk id="4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25:18.315" v="1649"/>
          <ac:spMkLst>
            <pc:docMk/>
            <pc:sldMk cId="4080822020" sldId="758"/>
            <ac:spMk id="6" creationId="{1B2D6151-077F-43B3-87F7-B71651B4BEF9}"/>
          </ac:spMkLst>
        </pc:spChg>
      </pc:sldChg>
      <pc:sldChg chg="addSp delSp modSp modNotesTx">
        <pc:chgData name="胡 颖" userId="b4669983fcf8e85d" providerId="LiveId" clId="{E671FEBB-C865-4A78-8AAD-CD40B0F77997}" dt="2019-05-22T07:09:07.415" v="408" actId="1076"/>
        <pc:sldMkLst>
          <pc:docMk/>
          <pc:sldMk cId="2204705884" sldId="779"/>
        </pc:sldMkLst>
        <pc:spChg chg="del mod">
          <ac:chgData name="胡 颖" userId="b4669983fcf8e85d" providerId="LiveId" clId="{E671FEBB-C865-4A78-8AAD-CD40B0F77997}" dt="2019-05-22T07:08:29.266" v="398" actId="478"/>
          <ac:spMkLst>
            <pc:docMk/>
            <pc:sldMk cId="2204705884" sldId="779"/>
            <ac:spMk id="2" creationId="{00000000-0000-0000-0000-000000000000}"/>
          </ac:spMkLst>
        </pc:spChg>
        <pc:spChg chg="add mod">
          <ac:chgData name="胡 颖" userId="b4669983fcf8e85d" providerId="LiveId" clId="{E671FEBB-C865-4A78-8AAD-CD40B0F77997}" dt="2019-05-22T07:08:26.966" v="397" actId="20577"/>
          <ac:spMkLst>
            <pc:docMk/>
            <pc:sldMk cId="2204705884" sldId="779"/>
            <ac:spMk id="23" creationId="{4711E617-8E72-4B6C-9C1A-466BC65058C9}"/>
          </ac:spMkLst>
        </pc:spChg>
        <pc:spChg chg="mod">
          <ac:chgData name="胡 颖" userId="b4669983fcf8e85d" providerId="LiveId" clId="{E671FEBB-C865-4A78-8AAD-CD40B0F77997}" dt="2019-05-22T07:09:07.415" v="408" actId="1076"/>
          <ac:spMkLst>
            <pc:docMk/>
            <pc:sldMk cId="2204705884" sldId="779"/>
            <ac:spMk id="100" creationId="{00000000-0000-0000-0000-000000000000}"/>
          </ac:spMkLst>
        </pc:spChg>
      </pc:sldChg>
      <pc:sldChg chg="addSp delSp modSp modNotesTx">
        <pc:chgData name="胡 颖" userId="b4669983fcf8e85d" providerId="LiveId" clId="{E671FEBB-C865-4A78-8AAD-CD40B0F77997}" dt="2019-05-22T07:12:30.896" v="449" actId="20577"/>
        <pc:sldMkLst>
          <pc:docMk/>
          <pc:sldMk cId="2860970405" sldId="782"/>
        </pc:sldMkLst>
        <pc:spChg chg="del mod">
          <ac:chgData name="胡 颖" userId="b4669983fcf8e85d" providerId="LiveId" clId="{E671FEBB-C865-4A78-8AAD-CD40B0F77997}" dt="2019-05-22T07:10:29.152" v="425" actId="478"/>
          <ac:spMkLst>
            <pc:docMk/>
            <pc:sldMk cId="2860970405" sldId="782"/>
            <ac:spMk id="2" creationId="{DF91898C-2643-4CA6-AA7B-CD7EA9AB5492}"/>
          </ac:spMkLst>
        </pc:spChg>
        <pc:spChg chg="mod">
          <ac:chgData name="胡 颖" userId="b4669983fcf8e85d" providerId="LiveId" clId="{E671FEBB-C865-4A78-8AAD-CD40B0F77997}" dt="2019-05-22T07:11:17.250" v="439" actId="1076"/>
          <ac:spMkLst>
            <pc:docMk/>
            <pc:sldMk cId="2860970405" sldId="782"/>
            <ac:spMk id="3" creationId="{00000000-0000-0000-0000-000000000000}"/>
          </ac:spMkLst>
        </pc:spChg>
        <pc:spChg chg="mod">
          <ac:chgData name="胡 颖" userId="b4669983fcf8e85d" providerId="LiveId" clId="{E671FEBB-C865-4A78-8AAD-CD40B0F77997}" dt="2019-05-22T07:11:09.508" v="438" actId="1076"/>
          <ac:spMkLst>
            <pc:docMk/>
            <pc:sldMk cId="2860970405" sldId="782"/>
            <ac:spMk id="5" creationId="{12307CBF-1487-4FCC-B09C-17459F8046E1}"/>
          </ac:spMkLst>
        </pc:spChg>
        <pc:spChg chg="mod">
          <ac:chgData name="胡 颖" userId="b4669983fcf8e85d" providerId="LiveId" clId="{E671FEBB-C865-4A78-8AAD-CD40B0F77997}" dt="2019-05-22T07:12:17.902" v="441" actId="1076"/>
          <ac:spMkLst>
            <pc:docMk/>
            <pc:sldMk cId="2860970405" sldId="782"/>
            <ac:spMk id="6" creationId="{00000000-0000-0000-0000-000000000000}"/>
          </ac:spMkLst>
        </pc:spChg>
        <pc:spChg chg="mod">
          <ac:chgData name="胡 颖" userId="b4669983fcf8e85d" providerId="LiveId" clId="{E671FEBB-C865-4A78-8AAD-CD40B0F77997}" dt="2019-05-22T07:12:17.902" v="441" actId="1076"/>
          <ac:spMkLst>
            <pc:docMk/>
            <pc:sldMk cId="2860970405" sldId="782"/>
            <ac:spMk id="7" creationId="{00000000-0000-0000-0000-000000000000}"/>
          </ac:spMkLst>
        </pc:spChg>
        <pc:spChg chg="mod">
          <ac:chgData name="胡 颖" userId="b4669983fcf8e85d" providerId="LiveId" clId="{E671FEBB-C865-4A78-8AAD-CD40B0F77997}" dt="2019-05-22T07:12:17.902" v="441" actId="1076"/>
          <ac:spMkLst>
            <pc:docMk/>
            <pc:sldMk cId="2860970405" sldId="782"/>
            <ac:spMk id="8" creationId="{12307CBF-1487-4FCC-B09C-17459F8046E1}"/>
          </ac:spMkLst>
        </pc:spChg>
        <pc:spChg chg="mod">
          <ac:chgData name="胡 颖" userId="b4669983fcf8e85d" providerId="LiveId" clId="{E671FEBB-C865-4A78-8AAD-CD40B0F77997}" dt="2019-05-22T07:12:17.902" v="441" actId="1076"/>
          <ac:spMkLst>
            <pc:docMk/>
            <pc:sldMk cId="2860970405" sldId="782"/>
            <ac:spMk id="9" creationId="{00000000-0000-0000-0000-000000000000}"/>
          </ac:spMkLst>
        </pc:spChg>
        <pc:spChg chg="mod">
          <ac:chgData name="胡 颖" userId="b4669983fcf8e85d" providerId="LiveId" clId="{E671FEBB-C865-4A78-8AAD-CD40B0F77997}" dt="2019-05-22T07:12:17.902" v="441" actId="1076"/>
          <ac:spMkLst>
            <pc:docMk/>
            <pc:sldMk cId="2860970405" sldId="782"/>
            <ac:spMk id="10" creationId="{00000000-0000-0000-0000-000000000000}"/>
          </ac:spMkLst>
        </pc:spChg>
        <pc:spChg chg="mod">
          <ac:chgData name="胡 颖" userId="b4669983fcf8e85d" providerId="LiveId" clId="{E671FEBB-C865-4A78-8AAD-CD40B0F77997}" dt="2019-05-22T07:12:17.902" v="441" actId="1076"/>
          <ac:spMkLst>
            <pc:docMk/>
            <pc:sldMk cId="2860970405" sldId="782"/>
            <ac:spMk id="11" creationId="{12307CBF-1487-4FCC-B09C-17459F8046E1}"/>
          </ac:spMkLst>
        </pc:spChg>
        <pc:spChg chg="add mod">
          <ac:chgData name="胡 颖" userId="b4669983fcf8e85d" providerId="LiveId" clId="{E671FEBB-C865-4A78-8AAD-CD40B0F77997}" dt="2019-05-22T07:10:26.793" v="424" actId="20577"/>
          <ac:spMkLst>
            <pc:docMk/>
            <pc:sldMk cId="2860970405" sldId="782"/>
            <ac:spMk id="15" creationId="{92494B48-D177-4B6A-B1DA-628EFA37690A}"/>
          </ac:spMkLst>
        </pc:spChg>
        <pc:picChg chg="mod">
          <ac:chgData name="胡 颖" userId="b4669983fcf8e85d" providerId="LiveId" clId="{E671FEBB-C865-4A78-8AAD-CD40B0F77997}" dt="2019-05-22T07:11:19.320" v="440" actId="1076"/>
          <ac:picMkLst>
            <pc:docMk/>
            <pc:sldMk cId="2860970405" sldId="782"/>
            <ac:picMk id="14" creationId="{00000000-0000-0000-0000-000000000000}"/>
          </ac:picMkLst>
        </pc:picChg>
      </pc:sldChg>
      <pc:sldChg chg="addSp delSp modSp">
        <pc:chgData name="胡 颖" userId="b4669983fcf8e85d" providerId="LiveId" clId="{E671FEBB-C865-4A78-8AAD-CD40B0F77997}" dt="2019-05-22T08:25:01.569" v="1646" actId="478"/>
        <pc:sldMkLst>
          <pc:docMk/>
          <pc:sldMk cId="2464855489" sldId="789"/>
        </pc:sldMkLst>
        <pc:spChg chg="add mod">
          <ac:chgData name="胡 颖" userId="b4669983fcf8e85d" providerId="LiveId" clId="{E671FEBB-C865-4A78-8AAD-CD40B0F77997}" dt="2019-05-22T08:24:58.940" v="1645"/>
          <ac:spMkLst>
            <pc:docMk/>
            <pc:sldMk cId="2464855489" sldId="789"/>
            <ac:spMk id="9" creationId="{B3B10B31-9FAE-4CCE-8271-D602846B3556}"/>
          </ac:spMkLst>
        </pc:spChg>
        <pc:spChg chg="del mod">
          <ac:chgData name="胡 颖" userId="b4669983fcf8e85d" providerId="LiveId" clId="{E671FEBB-C865-4A78-8AAD-CD40B0F77997}" dt="2019-05-22T08:25:01.569" v="1646" actId="478"/>
          <ac:spMkLst>
            <pc:docMk/>
            <pc:sldMk cId="2464855489" sldId="789"/>
            <ac:spMk id="61" creationId="{00000000-0000-0000-0000-000000000000}"/>
          </ac:spMkLst>
        </pc:spChg>
      </pc:sldChg>
      <pc:sldChg chg="modSp">
        <pc:chgData name="胡 颖" userId="b4669983fcf8e85d" providerId="LiveId" clId="{E671FEBB-C865-4A78-8AAD-CD40B0F77997}" dt="2019-05-22T06:58:49.916" v="306"/>
        <pc:sldMkLst>
          <pc:docMk/>
          <pc:sldMk cId="2818386116" sldId="801"/>
        </pc:sldMkLst>
        <pc:spChg chg="mod">
          <ac:chgData name="胡 颖" userId="b4669983fcf8e85d" providerId="LiveId" clId="{E671FEBB-C865-4A78-8AAD-CD40B0F77997}" dt="2019-05-22T06:58:49.916" v="306"/>
          <ac:spMkLst>
            <pc:docMk/>
            <pc:sldMk cId="2818386116" sldId="801"/>
            <ac:spMk id="2" creationId="{00000000-0000-0000-0000-000000000000}"/>
          </ac:spMkLst>
        </pc:spChg>
      </pc:sldChg>
      <pc:sldChg chg="addSp delSp modSp modNotesTx">
        <pc:chgData name="胡 颖" userId="b4669983fcf8e85d" providerId="LiveId" clId="{E671FEBB-C865-4A78-8AAD-CD40B0F77997}" dt="2019-05-22T07:33:19.574" v="874" actId="20577"/>
        <pc:sldMkLst>
          <pc:docMk/>
          <pc:sldMk cId="2457187344" sldId="821"/>
        </pc:sldMkLst>
        <pc:spChg chg="del mod">
          <ac:chgData name="胡 颖" userId="b4669983fcf8e85d" providerId="LiveId" clId="{E671FEBB-C865-4A78-8AAD-CD40B0F77997}" dt="2019-05-22T07:31:03.014" v="837" actId="478"/>
          <ac:spMkLst>
            <pc:docMk/>
            <pc:sldMk cId="2457187344" sldId="821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7:31:53.621" v="848"/>
          <ac:spMkLst>
            <pc:docMk/>
            <pc:sldMk cId="2457187344" sldId="821"/>
            <ac:spMk id="4" creationId="{B98206A8-D060-48F0-A41B-6835B9066C44}"/>
          </ac:spMkLst>
        </pc:spChg>
        <pc:spChg chg="add mod">
          <ac:chgData name="胡 颖" userId="b4669983fcf8e85d" providerId="LiveId" clId="{E671FEBB-C865-4A78-8AAD-CD40B0F77997}" dt="2019-05-22T07:31:00.159" v="836"/>
          <ac:spMkLst>
            <pc:docMk/>
            <pc:sldMk cId="2457187344" sldId="821"/>
            <ac:spMk id="15" creationId="{813147F3-FDE4-4473-A979-AEABB2297218}"/>
          </ac:spMkLst>
        </pc:spChg>
        <pc:spChg chg="add mod">
          <ac:chgData name="胡 颖" userId="b4669983fcf8e85d" providerId="LiveId" clId="{E671FEBB-C865-4A78-8AAD-CD40B0F77997}" dt="2019-05-22T07:32:45.527" v="862" actId="12"/>
          <ac:spMkLst>
            <pc:docMk/>
            <pc:sldMk cId="2457187344" sldId="821"/>
            <ac:spMk id="16" creationId="{7BD8C341-B9F1-4D68-B719-6B55E7395FF3}"/>
          </ac:spMkLst>
        </pc:spChg>
        <pc:spChg chg="mod">
          <ac:chgData name="胡 颖" userId="b4669983fcf8e85d" providerId="LiveId" clId="{E671FEBB-C865-4A78-8AAD-CD40B0F77997}" dt="2019-05-22T07:32:30.395" v="858" actId="12"/>
          <ac:spMkLst>
            <pc:docMk/>
            <pc:sldMk cId="2457187344" sldId="821"/>
            <ac:spMk id="43" creationId="{2B897823-678B-440E-9050-BAA65790A6E2}"/>
          </ac:spMkLst>
        </pc:spChg>
        <pc:spChg chg="mod">
          <ac:chgData name="胡 颖" userId="b4669983fcf8e85d" providerId="LiveId" clId="{E671FEBB-C865-4A78-8AAD-CD40B0F77997}" dt="2019-05-22T07:32:33.080" v="859" actId="108"/>
          <ac:spMkLst>
            <pc:docMk/>
            <pc:sldMk cId="2457187344" sldId="821"/>
            <ac:spMk id="45" creationId="{4F0ECC44-0851-42F7-8479-51EA4DCB7C04}"/>
          </ac:spMkLst>
        </pc:spChg>
        <pc:spChg chg="mod">
          <ac:chgData name="胡 颖" userId="b4669983fcf8e85d" providerId="LiveId" clId="{E671FEBB-C865-4A78-8AAD-CD40B0F77997}" dt="2019-05-22T07:32:36.029" v="860" actId="108"/>
          <ac:spMkLst>
            <pc:docMk/>
            <pc:sldMk cId="2457187344" sldId="821"/>
            <ac:spMk id="54" creationId="{241185CA-F714-4566-8FAF-B8BF69682EB4}"/>
          </ac:spMkLst>
        </pc:spChg>
        <pc:spChg chg="mod">
          <ac:chgData name="胡 颖" userId="b4669983fcf8e85d" providerId="LiveId" clId="{E671FEBB-C865-4A78-8AAD-CD40B0F77997}" dt="2019-05-22T07:33:01.035" v="866" actId="1076"/>
          <ac:spMkLst>
            <pc:docMk/>
            <pc:sldMk cId="2457187344" sldId="821"/>
            <ac:spMk id="60" creationId="{B5BA6700-5C70-4DB1-9A91-F949E006DAB9}"/>
          </ac:spMkLst>
        </pc:spChg>
        <pc:spChg chg="del mod">
          <ac:chgData name="胡 颖" userId="b4669983fcf8e85d" providerId="LiveId" clId="{E671FEBB-C865-4A78-8AAD-CD40B0F77997}" dt="2019-05-22T07:32:16.466" v="855" actId="478"/>
          <ac:spMkLst>
            <pc:docMk/>
            <pc:sldMk cId="2457187344" sldId="821"/>
            <ac:spMk id="61" creationId="{DBEFD688-1627-4411-B5CF-55247A972067}"/>
          </ac:spMkLst>
        </pc:spChg>
        <pc:spChg chg="mod">
          <ac:chgData name="胡 颖" userId="b4669983fcf8e85d" providerId="LiveId" clId="{E671FEBB-C865-4A78-8AAD-CD40B0F77997}" dt="2019-05-22T07:32:51.533" v="863" actId="108"/>
          <ac:spMkLst>
            <pc:docMk/>
            <pc:sldMk cId="2457187344" sldId="821"/>
            <ac:spMk id="62" creationId="{7A291895-5B2F-4D34-9C94-C2142C6FD757}"/>
          </ac:spMkLst>
        </pc:spChg>
      </pc:sldChg>
      <pc:sldChg chg="addSp delSp modSp">
        <pc:chgData name="胡 颖" userId="b4669983fcf8e85d" providerId="LiveId" clId="{E671FEBB-C865-4A78-8AAD-CD40B0F77997}" dt="2019-05-22T07:35:42.275" v="935"/>
        <pc:sldMkLst>
          <pc:docMk/>
          <pc:sldMk cId="2317247939" sldId="822"/>
        </pc:sldMkLst>
        <pc:spChg chg="del mod">
          <ac:chgData name="胡 颖" userId="b4669983fcf8e85d" providerId="LiveId" clId="{E671FEBB-C865-4A78-8AAD-CD40B0F77997}" dt="2019-05-22T07:35:09.448" v="922" actId="478"/>
          <ac:spMkLst>
            <pc:docMk/>
            <pc:sldMk cId="2317247939" sldId="822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7:35:32.186" v="923" actId="12"/>
          <ac:spMkLst>
            <pc:docMk/>
            <pc:sldMk cId="2317247939" sldId="822"/>
            <ac:spMk id="5" creationId="{645B780B-D195-48F8-B2B8-4909A92C13F8}"/>
          </ac:spMkLst>
        </pc:spChg>
        <pc:spChg chg="mod">
          <ac:chgData name="胡 颖" userId="b4669983fcf8e85d" providerId="LiveId" clId="{E671FEBB-C865-4A78-8AAD-CD40B0F77997}" dt="2019-05-22T07:35:34.068" v="924" actId="12"/>
          <ac:spMkLst>
            <pc:docMk/>
            <pc:sldMk cId="2317247939" sldId="822"/>
            <ac:spMk id="7" creationId="{823589CE-8CD6-4098-86B2-B1C79D9F887A}"/>
          </ac:spMkLst>
        </pc:spChg>
        <pc:spChg chg="add mod">
          <ac:chgData name="胡 颖" userId="b4669983fcf8e85d" providerId="LiveId" clId="{E671FEBB-C865-4A78-8AAD-CD40B0F77997}" dt="2019-05-22T07:35:42.275" v="935"/>
          <ac:spMkLst>
            <pc:docMk/>
            <pc:sldMk cId="2317247939" sldId="822"/>
            <ac:spMk id="9" creationId="{282D274C-26D5-4599-9808-534A7181D803}"/>
          </ac:spMkLst>
        </pc:spChg>
      </pc:sldChg>
      <pc:sldChg chg="addSp delSp modSp">
        <pc:chgData name="胡 颖" userId="b4669983fcf8e85d" providerId="LiveId" clId="{E671FEBB-C865-4A78-8AAD-CD40B0F77997}" dt="2019-05-22T07:36:05.842" v="942" actId="478"/>
        <pc:sldMkLst>
          <pc:docMk/>
          <pc:sldMk cId="3987867291" sldId="825"/>
        </pc:sldMkLst>
        <pc:spChg chg="add mod">
          <ac:chgData name="胡 颖" userId="b4669983fcf8e85d" providerId="LiveId" clId="{E671FEBB-C865-4A78-8AAD-CD40B0F77997}" dt="2019-05-22T07:36:03.976" v="941" actId="20577"/>
          <ac:spMkLst>
            <pc:docMk/>
            <pc:sldMk cId="3987867291" sldId="825"/>
            <ac:spMk id="47" creationId="{0821E5DE-1863-4082-9CA3-9D2B6CC3E42C}"/>
          </ac:spMkLst>
        </pc:spChg>
        <pc:spChg chg="del mod">
          <ac:chgData name="胡 颖" userId="b4669983fcf8e85d" providerId="LiveId" clId="{E671FEBB-C865-4A78-8AAD-CD40B0F77997}" dt="2019-05-22T07:36:05.842" v="942" actId="478"/>
          <ac:spMkLst>
            <pc:docMk/>
            <pc:sldMk cId="3987867291" sldId="825"/>
            <ac:spMk id="96" creationId="{005B8A33-803A-4FDC-8AA1-A5F73C21B527}"/>
          </ac:spMkLst>
        </pc:spChg>
      </pc:sldChg>
      <pc:sldChg chg="addSp delSp modSp">
        <pc:chgData name="胡 颖" userId="b4669983fcf8e85d" providerId="LiveId" clId="{E671FEBB-C865-4A78-8AAD-CD40B0F77997}" dt="2019-05-22T07:36:56.307" v="962" actId="20577"/>
        <pc:sldMkLst>
          <pc:docMk/>
          <pc:sldMk cId="3096126347" sldId="826"/>
        </pc:sldMkLst>
        <pc:spChg chg="del mod">
          <ac:chgData name="胡 颖" userId="b4669983fcf8e85d" providerId="LiveId" clId="{E671FEBB-C865-4A78-8AAD-CD40B0F77997}" dt="2019-05-22T07:36:43.939" v="954" actId="478"/>
          <ac:spMkLst>
            <pc:docMk/>
            <pc:sldMk cId="3096126347" sldId="826"/>
            <ac:spMk id="6" creationId="{00000000-0000-0000-0000-000000000000}"/>
          </ac:spMkLst>
        </pc:spChg>
        <pc:spChg chg="add mod">
          <ac:chgData name="胡 颖" userId="b4669983fcf8e85d" providerId="LiveId" clId="{E671FEBB-C865-4A78-8AAD-CD40B0F77997}" dt="2019-05-22T07:36:56.307" v="962" actId="20577"/>
          <ac:spMkLst>
            <pc:docMk/>
            <pc:sldMk cId="3096126347" sldId="826"/>
            <ac:spMk id="8" creationId="{AC04A551-C70E-4BFF-B254-95D9CF22D2DB}"/>
          </ac:spMkLst>
        </pc:spChg>
      </pc:sldChg>
      <pc:sldChg chg="modSp">
        <pc:chgData name="胡 颖" userId="b4669983fcf8e85d" providerId="LiveId" clId="{E671FEBB-C865-4A78-8AAD-CD40B0F77997}" dt="2019-05-22T07:38:34.716" v="971" actId="1076"/>
        <pc:sldMkLst>
          <pc:docMk/>
          <pc:sldMk cId="2419742531" sldId="828"/>
        </pc:sldMkLst>
        <pc:spChg chg="mod">
          <ac:chgData name="胡 颖" userId="b4669983fcf8e85d" providerId="LiveId" clId="{E671FEBB-C865-4A78-8AAD-CD40B0F77997}" dt="2019-05-22T07:38:30.808" v="970" actId="1076"/>
          <ac:spMkLst>
            <pc:docMk/>
            <pc:sldMk cId="2419742531" sldId="828"/>
            <ac:spMk id="27" creationId="{DDFC6C49-C95E-4FCF-9EBC-B1FE9D059B61}"/>
          </ac:spMkLst>
        </pc:spChg>
        <pc:spChg chg="mod">
          <ac:chgData name="胡 颖" userId="b4669983fcf8e85d" providerId="LiveId" clId="{E671FEBB-C865-4A78-8AAD-CD40B0F77997}" dt="2019-05-22T07:38:30.808" v="970" actId="1076"/>
          <ac:spMkLst>
            <pc:docMk/>
            <pc:sldMk cId="2419742531" sldId="828"/>
            <ac:spMk id="40" creationId="{73817A56-A72F-46DF-AA75-A9E01697FF36}"/>
          </ac:spMkLst>
        </pc:spChg>
        <pc:spChg chg="mod">
          <ac:chgData name="胡 颖" userId="b4669983fcf8e85d" providerId="LiveId" clId="{E671FEBB-C865-4A78-8AAD-CD40B0F77997}" dt="2019-05-22T07:38:34.716" v="971" actId="1076"/>
          <ac:spMkLst>
            <pc:docMk/>
            <pc:sldMk cId="2419742531" sldId="828"/>
            <ac:spMk id="65" creationId="{73817A56-A72F-46DF-AA75-A9E01697FF36}"/>
          </ac:spMkLst>
        </pc:spChg>
      </pc:sldChg>
      <pc:sldChg chg="addSp delSp modSp">
        <pc:chgData name="胡 颖" userId="b4669983fcf8e85d" providerId="LiveId" clId="{E671FEBB-C865-4A78-8AAD-CD40B0F77997}" dt="2019-05-22T08:24:44.707" v="1642" actId="478"/>
        <pc:sldMkLst>
          <pc:docMk/>
          <pc:sldMk cId="1205412666" sldId="829"/>
        </pc:sldMkLst>
        <pc:spChg chg="del mod">
          <ac:chgData name="胡 颖" userId="b4669983fcf8e85d" providerId="LiveId" clId="{E671FEBB-C865-4A78-8AAD-CD40B0F77997}" dt="2019-05-22T08:24:44.707" v="1642" actId="478"/>
          <ac:spMkLst>
            <pc:docMk/>
            <pc:sldMk cId="1205412666" sldId="829"/>
            <ac:spMk id="3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24:41.319" v="1641"/>
          <ac:spMkLst>
            <pc:docMk/>
            <pc:sldMk cId="1205412666" sldId="829"/>
            <ac:spMk id="29" creationId="{61C4AF61-AB24-4C79-9924-32BB3B4A58CC}"/>
          </ac:spMkLst>
        </pc:spChg>
      </pc:sldChg>
      <pc:sldChg chg="addSp delSp modSp">
        <pc:chgData name="胡 颖" userId="b4669983fcf8e85d" providerId="LiveId" clId="{E671FEBB-C865-4A78-8AAD-CD40B0F77997}" dt="2019-05-22T08:26:17.887" v="1660" actId="478"/>
        <pc:sldMkLst>
          <pc:docMk/>
          <pc:sldMk cId="1243795132" sldId="840"/>
        </pc:sldMkLst>
        <pc:spChg chg="add mod">
          <ac:chgData name="胡 颖" userId="b4669983fcf8e85d" providerId="LiveId" clId="{E671FEBB-C865-4A78-8AAD-CD40B0F77997}" dt="2019-05-22T08:26:15.126" v="1659"/>
          <ac:spMkLst>
            <pc:docMk/>
            <pc:sldMk cId="1243795132" sldId="840"/>
            <ac:spMk id="32" creationId="{4B4CC5F1-6DCC-4CFC-B106-8BD246BC1994}"/>
          </ac:spMkLst>
        </pc:spChg>
        <pc:spChg chg="del mod">
          <ac:chgData name="胡 颖" userId="b4669983fcf8e85d" providerId="LiveId" clId="{E671FEBB-C865-4A78-8AAD-CD40B0F77997}" dt="2019-05-22T08:26:17.887" v="1660" actId="478"/>
          <ac:spMkLst>
            <pc:docMk/>
            <pc:sldMk cId="1243795132" sldId="840"/>
            <ac:spMk id="83972" creationId="{00000000-0000-0000-0000-000000000000}"/>
          </ac:spMkLst>
        </pc:spChg>
      </pc:sldChg>
      <pc:sldChg chg="addSp delSp modSp modNotesTx">
        <pc:chgData name="胡 颖" userId="b4669983fcf8e85d" providerId="LiveId" clId="{E671FEBB-C865-4A78-8AAD-CD40B0F77997}" dt="2019-05-22T07:10:08.469" v="418" actId="20577"/>
        <pc:sldMkLst>
          <pc:docMk/>
          <pc:sldMk cId="2617856178" sldId="843"/>
        </pc:sldMkLst>
        <pc:spChg chg="del mod">
          <ac:chgData name="胡 颖" userId="b4669983fcf8e85d" providerId="LiveId" clId="{E671FEBB-C865-4A78-8AAD-CD40B0F77997}" dt="2019-05-22T07:09:35.349" v="414" actId="478"/>
          <ac:spMkLst>
            <pc:docMk/>
            <pc:sldMk cId="2617856178" sldId="843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7:09:54.020" v="415" actId="113"/>
          <ac:spMkLst>
            <pc:docMk/>
            <pc:sldMk cId="2617856178" sldId="843"/>
            <ac:spMk id="4" creationId="{00000000-0000-0000-0000-000000000000}"/>
          </ac:spMkLst>
        </pc:spChg>
        <pc:spChg chg="add mod">
          <ac:chgData name="胡 颖" userId="b4669983fcf8e85d" providerId="LiveId" clId="{E671FEBB-C865-4A78-8AAD-CD40B0F77997}" dt="2019-05-22T07:09:33.053" v="413"/>
          <ac:spMkLst>
            <pc:docMk/>
            <pc:sldMk cId="2617856178" sldId="843"/>
            <ac:spMk id="8" creationId="{7D427353-8AAC-4B23-8608-4AB8420AB81F}"/>
          </ac:spMkLst>
        </pc:spChg>
        <pc:spChg chg="mod">
          <ac:chgData name="胡 颖" userId="b4669983fcf8e85d" providerId="LiveId" clId="{E671FEBB-C865-4A78-8AAD-CD40B0F77997}" dt="2019-05-22T07:10:04.198" v="416" actId="1076"/>
          <ac:spMkLst>
            <pc:docMk/>
            <pc:sldMk cId="2617856178" sldId="843"/>
            <ac:spMk id="100" creationId="{00000000-0000-0000-0000-000000000000}"/>
          </ac:spMkLst>
        </pc:spChg>
      </pc:sldChg>
      <pc:sldChg chg="addSp delSp modSp">
        <pc:chgData name="胡 颖" userId="b4669983fcf8e85d" providerId="LiveId" clId="{E671FEBB-C865-4A78-8AAD-CD40B0F77997}" dt="2019-05-22T08:26:34.494" v="1664" actId="478"/>
        <pc:sldMkLst>
          <pc:docMk/>
          <pc:sldMk cId="991950329" sldId="844"/>
        </pc:sldMkLst>
        <pc:spChg chg="del mod">
          <ac:chgData name="胡 颖" userId="b4669983fcf8e85d" providerId="LiveId" clId="{E671FEBB-C865-4A78-8AAD-CD40B0F77997}" dt="2019-05-22T08:26:34.494" v="1664" actId="478"/>
          <ac:spMkLst>
            <pc:docMk/>
            <pc:sldMk cId="991950329" sldId="844"/>
            <ac:spMk id="2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26:32.129" v="1663"/>
          <ac:spMkLst>
            <pc:docMk/>
            <pc:sldMk cId="991950329" sldId="844"/>
            <ac:spMk id="8" creationId="{76DD1AF4-8CF3-429D-BFC6-8589B2132678}"/>
          </ac:spMkLst>
        </pc:spChg>
      </pc:sldChg>
      <pc:sldChg chg="addSp delSp modSp">
        <pc:chgData name="胡 颖" userId="b4669983fcf8e85d" providerId="LiveId" clId="{E671FEBB-C865-4A78-8AAD-CD40B0F77997}" dt="2019-05-22T08:26:57.059" v="1668" actId="478"/>
        <pc:sldMkLst>
          <pc:docMk/>
          <pc:sldMk cId="1969650226" sldId="845"/>
        </pc:sldMkLst>
        <pc:spChg chg="del mod">
          <ac:chgData name="胡 颖" userId="b4669983fcf8e85d" providerId="LiveId" clId="{E671FEBB-C865-4A78-8AAD-CD40B0F77997}" dt="2019-05-22T08:26:57.059" v="1668" actId="478"/>
          <ac:spMkLst>
            <pc:docMk/>
            <pc:sldMk cId="1969650226" sldId="845"/>
            <ac:spMk id="2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26:54.804" v="1667"/>
          <ac:spMkLst>
            <pc:docMk/>
            <pc:sldMk cId="1969650226" sldId="845"/>
            <ac:spMk id="9" creationId="{178E6EE4-06AE-4A41-A5B1-A4217605CEBA}"/>
          </ac:spMkLst>
        </pc:spChg>
      </pc:sldChg>
      <pc:sldChg chg="addSp delSp modSp">
        <pc:chgData name="胡 颖" userId="b4669983fcf8e85d" providerId="LiveId" clId="{E671FEBB-C865-4A78-8AAD-CD40B0F77997}" dt="2019-05-22T06:32:20.023" v="31" actId="20577"/>
        <pc:sldMkLst>
          <pc:docMk/>
          <pc:sldMk cId="1017302303" sldId="849"/>
        </pc:sldMkLst>
        <pc:spChg chg="del mod">
          <ac:chgData name="胡 颖" userId="b4669983fcf8e85d" providerId="LiveId" clId="{E671FEBB-C865-4A78-8AAD-CD40B0F77997}" dt="2019-05-22T06:32:11.797" v="23" actId="478"/>
          <ac:spMkLst>
            <pc:docMk/>
            <pc:sldMk cId="1017302303" sldId="849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6:29:30.452" v="3" actId="1076"/>
          <ac:spMkLst>
            <pc:docMk/>
            <pc:sldMk cId="1017302303" sldId="849"/>
            <ac:spMk id="6" creationId="{00000000-0000-0000-0000-000000000000}"/>
          </ac:spMkLst>
        </pc:spChg>
        <pc:spChg chg="add mod">
          <ac:chgData name="胡 颖" userId="b4669983fcf8e85d" providerId="LiveId" clId="{E671FEBB-C865-4A78-8AAD-CD40B0F77997}" dt="2019-05-22T06:32:20.023" v="31" actId="20577"/>
          <ac:spMkLst>
            <pc:docMk/>
            <pc:sldMk cId="1017302303" sldId="849"/>
            <ac:spMk id="14" creationId="{5404885D-6B6F-4C0C-95AE-E46179DD28FD}"/>
          </ac:spMkLst>
        </pc:spChg>
      </pc:sldChg>
      <pc:sldChg chg="addSp delSp modSp">
        <pc:chgData name="胡 颖" userId="b4669983fcf8e85d" providerId="LiveId" clId="{E671FEBB-C865-4A78-8AAD-CD40B0F77997}" dt="2019-05-22T08:23:59.726" v="1634" actId="478"/>
        <pc:sldMkLst>
          <pc:docMk/>
          <pc:sldMk cId="2719348386" sldId="863"/>
        </pc:sldMkLst>
        <pc:spChg chg="del mod">
          <ac:chgData name="胡 颖" userId="b4669983fcf8e85d" providerId="LiveId" clId="{E671FEBB-C865-4A78-8AAD-CD40B0F77997}" dt="2019-05-22T08:23:59.726" v="1634" actId="478"/>
          <ac:spMkLst>
            <pc:docMk/>
            <pc:sldMk cId="2719348386" sldId="863"/>
            <ac:spMk id="2" creationId="{DF91898C-2643-4CA6-AA7B-CD7EA9AB5492}"/>
          </ac:spMkLst>
        </pc:spChg>
        <pc:spChg chg="add del">
          <ac:chgData name="胡 颖" userId="b4669983fcf8e85d" providerId="LiveId" clId="{E671FEBB-C865-4A78-8AAD-CD40B0F77997}" dt="2019-05-22T08:23:46.715" v="1631"/>
          <ac:spMkLst>
            <pc:docMk/>
            <pc:sldMk cId="2719348386" sldId="863"/>
            <ac:spMk id="14" creationId="{F61917D6-580F-45AE-9F93-F8F38FE8131C}"/>
          </ac:spMkLst>
        </pc:spChg>
        <pc:spChg chg="add mod">
          <ac:chgData name="胡 颖" userId="b4669983fcf8e85d" providerId="LiveId" clId="{E671FEBB-C865-4A78-8AAD-CD40B0F77997}" dt="2019-05-22T08:23:56.521" v="1633"/>
          <ac:spMkLst>
            <pc:docMk/>
            <pc:sldMk cId="2719348386" sldId="863"/>
            <ac:spMk id="15" creationId="{C0F6F1F6-74ED-4DF9-A0B8-5FBA6D138FC2}"/>
          </ac:spMkLst>
        </pc:spChg>
      </pc:sldChg>
      <pc:sldChg chg="addSp delSp modSp">
        <pc:chgData name="胡 颖" userId="b4669983fcf8e85d" providerId="LiveId" clId="{E671FEBB-C865-4A78-8AAD-CD40B0F77997}" dt="2019-05-22T06:30:35.831" v="8" actId="478"/>
        <pc:sldMkLst>
          <pc:docMk/>
          <pc:sldMk cId="3433119539" sldId="868"/>
        </pc:sldMkLst>
        <pc:spChg chg="del mod">
          <ac:chgData name="胡 颖" userId="b4669983fcf8e85d" providerId="LiveId" clId="{E671FEBB-C865-4A78-8AAD-CD40B0F77997}" dt="2019-05-22T06:30:35.831" v="8" actId="478"/>
          <ac:spMkLst>
            <pc:docMk/>
            <pc:sldMk cId="3433119539" sldId="868"/>
            <ac:spMk id="2" creationId="{00000000-0000-0000-0000-000000000000}"/>
          </ac:spMkLst>
        </pc:spChg>
        <pc:spChg chg="add mod">
          <ac:chgData name="胡 颖" userId="b4669983fcf8e85d" providerId="LiveId" clId="{E671FEBB-C865-4A78-8AAD-CD40B0F77997}" dt="2019-05-22T06:30:32.847" v="7"/>
          <ac:spMkLst>
            <pc:docMk/>
            <pc:sldMk cId="3433119539" sldId="868"/>
            <ac:spMk id="12" creationId="{F36C8B05-ABA4-4CA2-B5A8-1AE1DE41BC0F}"/>
          </ac:spMkLst>
        </pc:spChg>
      </pc:sldChg>
      <pc:sldChg chg="addSp delSp modSp">
        <pc:chgData name="胡 颖" userId="b4669983fcf8e85d" providerId="LiveId" clId="{E671FEBB-C865-4A78-8AAD-CD40B0F77997}" dt="2019-05-22T06:38:52.824" v="41" actId="12"/>
        <pc:sldMkLst>
          <pc:docMk/>
          <pc:sldMk cId="919139786" sldId="869"/>
        </pc:sldMkLst>
        <pc:spChg chg="mod">
          <ac:chgData name="胡 颖" userId="b4669983fcf8e85d" providerId="LiveId" clId="{E671FEBB-C865-4A78-8AAD-CD40B0F77997}" dt="2019-05-22T06:37:42.678" v="40" actId="1076"/>
          <ac:spMkLst>
            <pc:docMk/>
            <pc:sldMk cId="919139786" sldId="869"/>
            <ac:spMk id="3" creationId="{00000000-0000-0000-0000-000000000000}"/>
          </ac:spMkLst>
        </pc:spChg>
        <pc:spChg chg="del mod">
          <ac:chgData name="胡 颖" userId="b4669983fcf8e85d" providerId="LiveId" clId="{E671FEBB-C865-4A78-8AAD-CD40B0F77997}" dt="2019-05-22T06:33:06.749" v="38" actId="478"/>
          <ac:spMkLst>
            <pc:docMk/>
            <pc:sldMk cId="919139786" sldId="869"/>
            <ac:spMk id="5" creationId="{00000000-0000-0000-0000-000000000000}"/>
          </ac:spMkLst>
        </pc:spChg>
        <pc:spChg chg="add mod">
          <ac:chgData name="胡 颖" userId="b4669983fcf8e85d" providerId="LiveId" clId="{E671FEBB-C865-4A78-8AAD-CD40B0F77997}" dt="2019-05-22T06:33:04.009" v="37" actId="20577"/>
          <ac:spMkLst>
            <pc:docMk/>
            <pc:sldMk cId="919139786" sldId="869"/>
            <ac:spMk id="9" creationId="{6FEE016C-3A12-423A-976C-040B4F34492D}"/>
          </ac:spMkLst>
        </pc:spChg>
        <pc:spChg chg="mod">
          <ac:chgData name="胡 颖" userId="b4669983fcf8e85d" providerId="LiveId" clId="{E671FEBB-C865-4A78-8AAD-CD40B0F77997}" dt="2019-05-22T06:37:38.313" v="39" actId="1076"/>
          <ac:spMkLst>
            <pc:docMk/>
            <pc:sldMk cId="919139786" sldId="869"/>
            <ac:spMk id="11" creationId="{00000000-0000-0000-0000-000000000000}"/>
          </ac:spMkLst>
        </pc:spChg>
        <pc:spChg chg="mod">
          <ac:chgData name="胡 颖" userId="b4669983fcf8e85d" providerId="LiveId" clId="{E671FEBB-C865-4A78-8AAD-CD40B0F77997}" dt="2019-05-22T06:38:52.824" v="41" actId="12"/>
          <ac:spMkLst>
            <pc:docMk/>
            <pc:sldMk cId="919139786" sldId="869"/>
            <ac:spMk id="12" creationId="{00000000-0000-0000-0000-000000000000}"/>
          </ac:spMkLst>
        </pc:spChg>
      </pc:sldChg>
      <pc:sldChg chg="addSp delSp modSp">
        <pc:chgData name="胡 颖" userId="b4669983fcf8e85d" providerId="LiveId" clId="{E671FEBB-C865-4A78-8AAD-CD40B0F77997}" dt="2019-05-22T07:30:19.087" v="831" actId="478"/>
        <pc:sldMkLst>
          <pc:docMk/>
          <pc:sldMk cId="390297111" sldId="872"/>
        </pc:sldMkLst>
        <pc:spChg chg="del mod">
          <ac:chgData name="胡 颖" userId="b4669983fcf8e85d" providerId="LiveId" clId="{E671FEBB-C865-4A78-8AAD-CD40B0F77997}" dt="2019-05-22T07:30:19.087" v="831" actId="478"/>
          <ac:spMkLst>
            <pc:docMk/>
            <pc:sldMk cId="390297111" sldId="872"/>
            <ac:spMk id="33" creationId="{E8ED36E6-1773-410C-942A-036A440BF751}"/>
          </ac:spMkLst>
        </pc:spChg>
        <pc:spChg chg="add mod">
          <ac:chgData name="胡 颖" userId="b4669983fcf8e85d" providerId="LiveId" clId="{E671FEBB-C865-4A78-8AAD-CD40B0F77997}" dt="2019-05-22T07:30:16.383" v="830"/>
          <ac:spMkLst>
            <pc:docMk/>
            <pc:sldMk cId="390297111" sldId="872"/>
            <ac:spMk id="66" creationId="{42E3402A-FF95-430B-86DB-0D935B292315}"/>
          </ac:spMkLst>
        </pc:spChg>
      </pc:sldChg>
      <pc:sldChg chg="addSp delSp modSp">
        <pc:chgData name="胡 颖" userId="b4669983fcf8e85d" providerId="LiveId" clId="{E671FEBB-C865-4A78-8AAD-CD40B0F77997}" dt="2019-05-22T08:23:39.222" v="1628" actId="478"/>
        <pc:sldMkLst>
          <pc:docMk/>
          <pc:sldMk cId="2127325585" sldId="875"/>
        </pc:sldMkLst>
        <pc:spChg chg="add mod">
          <ac:chgData name="胡 颖" userId="b4669983fcf8e85d" providerId="LiveId" clId="{E671FEBB-C865-4A78-8AAD-CD40B0F77997}" dt="2019-05-22T08:23:36.433" v="1627"/>
          <ac:spMkLst>
            <pc:docMk/>
            <pc:sldMk cId="2127325585" sldId="875"/>
            <ac:spMk id="37" creationId="{E792B0E7-0279-478E-BAC0-461665CF80A7}"/>
          </ac:spMkLst>
        </pc:spChg>
        <pc:spChg chg="del mod">
          <ac:chgData name="胡 颖" userId="b4669983fcf8e85d" providerId="LiveId" clId="{E671FEBB-C865-4A78-8AAD-CD40B0F77997}" dt="2019-05-22T08:23:39.222" v="1628" actId="478"/>
          <ac:spMkLst>
            <pc:docMk/>
            <pc:sldMk cId="2127325585" sldId="875"/>
            <ac:spMk id="38" creationId="{00000000-0000-0000-0000-000000000000}"/>
          </ac:spMkLst>
        </pc:spChg>
      </pc:sldChg>
      <pc:sldChg chg="addSp delSp modSp">
        <pc:chgData name="胡 颖" userId="b4669983fcf8e85d" providerId="LiveId" clId="{E671FEBB-C865-4A78-8AAD-CD40B0F77997}" dt="2019-05-22T06:31:34.083" v="17" actId="20577"/>
        <pc:sldMkLst>
          <pc:docMk/>
          <pc:sldMk cId="2439878385" sldId="876"/>
        </pc:sldMkLst>
        <pc:spChg chg="add del">
          <ac:chgData name="胡 颖" userId="b4669983fcf8e85d" providerId="LiveId" clId="{E671FEBB-C865-4A78-8AAD-CD40B0F77997}" dt="2019-05-22T06:31:12.346" v="12"/>
          <ac:spMkLst>
            <pc:docMk/>
            <pc:sldMk cId="2439878385" sldId="876"/>
            <ac:spMk id="22" creationId="{A46E09F7-C6F5-47EB-8F47-15BDE5900283}"/>
          </ac:spMkLst>
        </pc:spChg>
        <pc:spChg chg="del mod">
          <ac:chgData name="胡 颖" userId="b4669983fcf8e85d" providerId="LiveId" clId="{E671FEBB-C865-4A78-8AAD-CD40B0F77997}" dt="2019-05-22T06:31:26.385" v="15" actId="478"/>
          <ac:spMkLst>
            <pc:docMk/>
            <pc:sldMk cId="2439878385" sldId="876"/>
            <ac:spMk id="25" creationId="{00000000-0000-0000-0000-000000000000}"/>
          </ac:spMkLst>
        </pc:spChg>
        <pc:spChg chg="mod">
          <ac:chgData name="胡 颖" userId="b4669983fcf8e85d" providerId="LiveId" clId="{E671FEBB-C865-4A78-8AAD-CD40B0F77997}" dt="2019-05-22T06:28:00.235" v="0" actId="14100"/>
          <ac:spMkLst>
            <pc:docMk/>
            <pc:sldMk cId="2439878385" sldId="876"/>
            <ac:spMk id="26" creationId="{00000000-0000-0000-0000-000000000000}"/>
          </ac:spMkLst>
        </pc:spChg>
        <pc:spChg chg="add mod">
          <ac:chgData name="胡 颖" userId="b4669983fcf8e85d" providerId="LiveId" clId="{E671FEBB-C865-4A78-8AAD-CD40B0F77997}" dt="2019-05-22T06:31:34.083" v="17" actId="20577"/>
          <ac:spMkLst>
            <pc:docMk/>
            <pc:sldMk cId="2439878385" sldId="876"/>
            <ac:spMk id="27" creationId="{E20CD24E-9395-4586-8147-D49753EE1E01}"/>
          </ac:spMkLst>
        </pc:spChg>
      </pc:sldChg>
      <pc:sldChg chg="addSp delSp modSp modNotesTx">
        <pc:chgData name="胡 颖" userId="b4669983fcf8e85d" providerId="LiveId" clId="{E671FEBB-C865-4A78-8AAD-CD40B0F77997}" dt="2019-05-22T07:34:22.576" v="913" actId="207"/>
        <pc:sldMkLst>
          <pc:docMk/>
          <pc:sldMk cId="94532182" sldId="886"/>
        </pc:sldMkLst>
        <pc:spChg chg="del mod">
          <ac:chgData name="胡 颖" userId="b4669983fcf8e85d" providerId="LiveId" clId="{E671FEBB-C865-4A78-8AAD-CD40B0F77997}" dt="2019-05-22T07:33:42.383" v="898" actId="478"/>
          <ac:spMkLst>
            <pc:docMk/>
            <pc:sldMk cId="94532182" sldId="886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7:34:09.036" v="911" actId="14100"/>
          <ac:spMkLst>
            <pc:docMk/>
            <pc:sldMk cId="94532182" sldId="886"/>
            <ac:spMk id="49" creationId="{00000000-0000-0000-0000-000000000000}"/>
          </ac:spMkLst>
        </pc:spChg>
        <pc:spChg chg="add mod">
          <ac:chgData name="胡 颖" userId="b4669983fcf8e85d" providerId="LiveId" clId="{E671FEBB-C865-4A78-8AAD-CD40B0F77997}" dt="2019-05-22T07:33:46.343" v="902" actId="20577"/>
          <ac:spMkLst>
            <pc:docMk/>
            <pc:sldMk cId="94532182" sldId="886"/>
            <ac:spMk id="76" creationId="{83321581-89F7-4B2D-B311-44DA4B7DF008}"/>
          </ac:spMkLst>
        </pc:spChg>
        <pc:spChg chg="mod">
          <ac:chgData name="胡 颖" userId="b4669983fcf8e85d" providerId="LiveId" clId="{E671FEBB-C865-4A78-8AAD-CD40B0F77997}" dt="2019-05-22T07:34:22.576" v="913" actId="207"/>
          <ac:spMkLst>
            <pc:docMk/>
            <pc:sldMk cId="94532182" sldId="886"/>
            <ac:spMk id="136" creationId="{00000000-0000-0000-0000-000000000000}"/>
          </ac:spMkLst>
        </pc:spChg>
        <pc:spChg chg="mod">
          <ac:chgData name="胡 颖" userId="b4669983fcf8e85d" providerId="LiveId" clId="{E671FEBB-C865-4A78-8AAD-CD40B0F77997}" dt="2019-05-22T07:34:14.646" v="912" actId="1076"/>
          <ac:spMkLst>
            <pc:docMk/>
            <pc:sldMk cId="94532182" sldId="886"/>
            <ac:spMk id="137" creationId="{00000000-0000-0000-0000-000000000000}"/>
          </ac:spMkLst>
        </pc:spChg>
      </pc:sldChg>
      <pc:sldChg chg="addSp delSp modSp">
        <pc:chgData name="胡 颖" userId="b4669983fcf8e85d" providerId="LiveId" clId="{E671FEBB-C865-4A78-8AAD-CD40B0F77997}" dt="2019-05-22T08:22:55.913" v="1623" actId="478"/>
        <pc:sldMkLst>
          <pc:docMk/>
          <pc:sldMk cId="2975960046" sldId="887"/>
        </pc:sldMkLst>
        <pc:spChg chg="del mod">
          <ac:chgData name="胡 颖" userId="b4669983fcf8e85d" providerId="LiveId" clId="{E671FEBB-C865-4A78-8AAD-CD40B0F77997}" dt="2019-05-22T08:22:55.913" v="1623" actId="478"/>
          <ac:spMkLst>
            <pc:docMk/>
            <pc:sldMk cId="2975960046" sldId="887"/>
            <ac:spMk id="31" creationId="{DF91898C-2643-4CA6-AA7B-CD7EA9AB5492}"/>
          </ac:spMkLst>
        </pc:spChg>
        <pc:spChg chg="add mod">
          <ac:chgData name="胡 颖" userId="b4669983fcf8e85d" providerId="LiveId" clId="{E671FEBB-C865-4A78-8AAD-CD40B0F77997}" dt="2019-05-22T08:22:53.488" v="1622"/>
          <ac:spMkLst>
            <pc:docMk/>
            <pc:sldMk cId="2975960046" sldId="887"/>
            <ac:spMk id="43" creationId="{0CF7FE51-7EAB-4553-8E43-709A2697D63C}"/>
          </ac:spMkLst>
        </pc:spChg>
      </pc:sldChg>
      <pc:sldChg chg="addSp delSp modSp">
        <pc:chgData name="胡 颖" userId="b4669983fcf8e85d" providerId="LiveId" clId="{E671FEBB-C865-4A78-8AAD-CD40B0F77997}" dt="2019-05-22T06:41:26.454" v="72" actId="207"/>
        <pc:sldMkLst>
          <pc:docMk/>
          <pc:sldMk cId="320080774" sldId="888"/>
        </pc:sldMkLst>
        <pc:spChg chg="del mod">
          <ac:chgData name="胡 颖" userId="b4669983fcf8e85d" providerId="LiveId" clId="{E671FEBB-C865-4A78-8AAD-CD40B0F77997}" dt="2019-05-22T06:39:37.087" v="48" actId="478"/>
          <ac:spMkLst>
            <pc:docMk/>
            <pc:sldMk cId="320080774" sldId="888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6:41:20.157" v="70" actId="207"/>
          <ac:spMkLst>
            <pc:docMk/>
            <pc:sldMk cId="320080774" sldId="888"/>
            <ac:spMk id="3" creationId="{00000000-0000-0000-0000-000000000000}"/>
          </ac:spMkLst>
        </pc:spChg>
        <pc:spChg chg="mod">
          <ac:chgData name="胡 颖" userId="b4669983fcf8e85d" providerId="LiveId" clId="{E671FEBB-C865-4A78-8AAD-CD40B0F77997}" dt="2019-05-22T06:41:23.575" v="71" actId="207"/>
          <ac:spMkLst>
            <pc:docMk/>
            <pc:sldMk cId="320080774" sldId="888"/>
            <ac:spMk id="4" creationId="{00000000-0000-0000-0000-000000000000}"/>
          </ac:spMkLst>
        </pc:spChg>
        <pc:spChg chg="mod">
          <ac:chgData name="胡 颖" userId="b4669983fcf8e85d" providerId="LiveId" clId="{E671FEBB-C865-4A78-8AAD-CD40B0F77997}" dt="2019-05-22T06:41:26.454" v="72" actId="207"/>
          <ac:spMkLst>
            <pc:docMk/>
            <pc:sldMk cId="320080774" sldId="888"/>
            <ac:spMk id="5" creationId="{00000000-0000-0000-0000-000000000000}"/>
          </ac:spMkLst>
        </pc:spChg>
        <pc:spChg chg="mod">
          <ac:chgData name="胡 颖" userId="b4669983fcf8e85d" providerId="LiveId" clId="{E671FEBB-C865-4A78-8AAD-CD40B0F77997}" dt="2019-05-22T06:40:32.060" v="58" actId="1076"/>
          <ac:spMkLst>
            <pc:docMk/>
            <pc:sldMk cId="320080774" sldId="888"/>
            <ac:spMk id="6" creationId="{00000000-0000-0000-0000-000000000000}"/>
          </ac:spMkLst>
        </pc:spChg>
        <pc:spChg chg="mod">
          <ac:chgData name="胡 颖" userId="b4669983fcf8e85d" providerId="LiveId" clId="{E671FEBB-C865-4A78-8AAD-CD40B0F77997}" dt="2019-05-22T06:39:43.712" v="49" actId="1076"/>
          <ac:spMkLst>
            <pc:docMk/>
            <pc:sldMk cId="320080774" sldId="888"/>
            <ac:spMk id="7" creationId="{00000000-0000-0000-0000-000000000000}"/>
          </ac:spMkLst>
        </pc:spChg>
        <pc:spChg chg="mod">
          <ac:chgData name="胡 颖" userId="b4669983fcf8e85d" providerId="LiveId" clId="{E671FEBB-C865-4A78-8AAD-CD40B0F77997}" dt="2019-05-22T06:39:47.120" v="50" actId="1076"/>
          <ac:spMkLst>
            <pc:docMk/>
            <pc:sldMk cId="320080774" sldId="888"/>
            <ac:spMk id="20" creationId="{CECE9A0D-B6D5-4FDD-9A88-526B235300D5}"/>
          </ac:spMkLst>
        </pc:spChg>
        <pc:spChg chg="mod">
          <ac:chgData name="胡 颖" userId="b4669983fcf8e85d" providerId="LiveId" clId="{E671FEBB-C865-4A78-8AAD-CD40B0F77997}" dt="2019-05-22T06:40:00.735" v="51" actId="1076"/>
          <ac:spMkLst>
            <pc:docMk/>
            <pc:sldMk cId="320080774" sldId="888"/>
            <ac:spMk id="21" creationId="{00000000-0000-0000-0000-000000000000}"/>
          </ac:spMkLst>
        </pc:spChg>
        <pc:spChg chg="mod">
          <ac:chgData name="胡 颖" userId="b4669983fcf8e85d" providerId="LiveId" clId="{E671FEBB-C865-4A78-8AAD-CD40B0F77997}" dt="2019-05-22T06:40:21.732" v="56" actId="12"/>
          <ac:spMkLst>
            <pc:docMk/>
            <pc:sldMk cId="320080774" sldId="888"/>
            <ac:spMk id="23" creationId="{00000000-0000-0000-0000-000000000000}"/>
          </ac:spMkLst>
        </pc:spChg>
        <pc:spChg chg="mod">
          <ac:chgData name="胡 颖" userId="b4669983fcf8e85d" providerId="LiveId" clId="{E671FEBB-C865-4A78-8AAD-CD40B0F77997}" dt="2019-05-22T06:40:29.153" v="57" actId="1076"/>
          <ac:spMkLst>
            <pc:docMk/>
            <pc:sldMk cId="320080774" sldId="888"/>
            <ac:spMk id="40" creationId="{00000000-0000-0000-0000-000000000000}"/>
          </ac:spMkLst>
        </pc:spChg>
        <pc:spChg chg="add mod">
          <ac:chgData name="胡 颖" userId="b4669983fcf8e85d" providerId="LiveId" clId="{E671FEBB-C865-4A78-8AAD-CD40B0F77997}" dt="2019-05-22T06:39:33.873" v="47" actId="20577"/>
          <ac:spMkLst>
            <pc:docMk/>
            <pc:sldMk cId="320080774" sldId="888"/>
            <ac:spMk id="46" creationId="{9D6839C3-F31E-4ED5-B34F-BCFDD8161318}"/>
          </ac:spMkLst>
        </pc:spChg>
        <pc:grpChg chg="mod">
          <ac:chgData name="胡 颖" userId="b4669983fcf8e85d" providerId="LiveId" clId="{E671FEBB-C865-4A78-8AAD-CD40B0F77997}" dt="2019-05-22T06:40:04.762" v="52" actId="1076"/>
          <ac:grpSpMkLst>
            <pc:docMk/>
            <pc:sldMk cId="320080774" sldId="888"/>
            <ac:grpSpMk id="22" creationId="{00000000-0000-0000-0000-000000000000}"/>
          </ac:grpSpMkLst>
        </pc:grpChg>
      </pc:sldChg>
      <pc:sldChg chg="addSp delSp modSp modNotesTx">
        <pc:chgData name="胡 颖" userId="b4669983fcf8e85d" providerId="LiveId" clId="{E671FEBB-C865-4A78-8AAD-CD40B0F77997}" dt="2019-05-22T06:44:15.394" v="121" actId="20577"/>
        <pc:sldMkLst>
          <pc:docMk/>
          <pc:sldMk cId="2637610855" sldId="889"/>
        </pc:sldMkLst>
        <pc:spChg chg="del mod">
          <ac:chgData name="胡 颖" userId="b4669983fcf8e85d" providerId="LiveId" clId="{E671FEBB-C865-4A78-8AAD-CD40B0F77997}" dt="2019-05-22T06:41:10.994" v="67" actId="478"/>
          <ac:spMkLst>
            <pc:docMk/>
            <pc:sldMk cId="2637610855" sldId="889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6:42:46.656" v="92" actId="1076"/>
          <ac:spMkLst>
            <pc:docMk/>
            <pc:sldMk cId="2637610855" sldId="889"/>
            <ac:spMk id="4" creationId="{00000000-0000-0000-0000-000000000000}"/>
          </ac:spMkLst>
        </pc:spChg>
        <pc:spChg chg="mod">
          <ac:chgData name="胡 颖" userId="b4669983fcf8e85d" providerId="LiveId" clId="{E671FEBB-C865-4A78-8AAD-CD40B0F77997}" dt="2019-05-22T06:43:42.328" v="114" actId="1076"/>
          <ac:spMkLst>
            <pc:docMk/>
            <pc:sldMk cId="2637610855" sldId="889"/>
            <ac:spMk id="5" creationId="{00000000-0000-0000-0000-000000000000}"/>
          </ac:spMkLst>
        </pc:spChg>
        <pc:spChg chg="add mod">
          <ac:chgData name="胡 颖" userId="b4669983fcf8e85d" providerId="LiveId" clId="{E671FEBB-C865-4A78-8AAD-CD40B0F77997}" dt="2019-05-22T06:41:08.593" v="66" actId="20577"/>
          <ac:spMkLst>
            <pc:docMk/>
            <pc:sldMk cId="2637610855" sldId="889"/>
            <ac:spMk id="51" creationId="{EF7682F3-82F4-431A-B561-4481AA9C9210}"/>
          </ac:spMkLst>
        </pc:spChg>
        <pc:spChg chg="mod">
          <ac:chgData name="胡 颖" userId="b4669983fcf8e85d" providerId="LiveId" clId="{E671FEBB-C865-4A78-8AAD-CD40B0F77997}" dt="2019-05-22T06:42:37.209" v="91" actId="14100"/>
          <ac:spMkLst>
            <pc:docMk/>
            <pc:sldMk cId="2637610855" sldId="889"/>
            <ac:spMk id="52" creationId="{00000000-0000-0000-0000-000000000000}"/>
          </ac:spMkLst>
        </pc:spChg>
        <pc:spChg chg="mod">
          <ac:chgData name="胡 颖" userId="b4669983fcf8e85d" providerId="LiveId" clId="{E671FEBB-C865-4A78-8AAD-CD40B0F77997}" dt="2019-05-22T06:43:28.206" v="110" actId="1076"/>
          <ac:spMkLst>
            <pc:docMk/>
            <pc:sldMk cId="2637610855" sldId="889"/>
            <ac:spMk id="78" creationId="{00000000-0000-0000-0000-000000000000}"/>
          </ac:spMkLst>
        </pc:spChg>
        <pc:spChg chg="mod">
          <ac:chgData name="胡 颖" userId="b4669983fcf8e85d" providerId="LiveId" clId="{E671FEBB-C865-4A78-8AAD-CD40B0F77997}" dt="2019-05-22T06:44:07.920" v="118" actId="1076"/>
          <ac:spMkLst>
            <pc:docMk/>
            <pc:sldMk cId="2637610855" sldId="889"/>
            <ac:spMk id="82" creationId="{00000000-0000-0000-0000-000000000000}"/>
          </ac:spMkLst>
        </pc:spChg>
        <pc:grpChg chg="mod">
          <ac:chgData name="胡 颖" userId="b4669983fcf8e85d" providerId="LiveId" clId="{E671FEBB-C865-4A78-8AAD-CD40B0F77997}" dt="2019-05-22T06:44:03.623" v="117" actId="1076"/>
          <ac:grpSpMkLst>
            <pc:docMk/>
            <pc:sldMk cId="2637610855" sldId="889"/>
            <ac:grpSpMk id="77" creationId="{00000000-0000-0000-0000-000000000000}"/>
          </ac:grpSpMkLst>
        </pc:grpChg>
        <pc:graphicFrameChg chg="mod">
          <ac:chgData name="胡 颖" userId="b4669983fcf8e85d" providerId="LiveId" clId="{E671FEBB-C865-4A78-8AAD-CD40B0F77997}" dt="2019-05-22T06:43:53.965" v="116" actId="1076"/>
          <ac:graphicFrameMkLst>
            <pc:docMk/>
            <pc:sldMk cId="2637610855" sldId="889"/>
            <ac:graphicFrameMk id="79" creationId="{00000000-0000-0000-0000-000000000000}"/>
          </ac:graphicFrameMkLst>
        </pc:graphicFrameChg>
        <pc:graphicFrameChg chg="mod">
          <ac:chgData name="胡 颖" userId="b4669983fcf8e85d" providerId="LiveId" clId="{E671FEBB-C865-4A78-8AAD-CD40B0F77997}" dt="2019-05-22T06:43:48.405" v="115" actId="1076"/>
          <ac:graphicFrameMkLst>
            <pc:docMk/>
            <pc:sldMk cId="2637610855" sldId="889"/>
            <ac:graphicFrameMk id="81" creationId="{00000000-0000-0000-0000-000000000000}"/>
          </ac:graphicFrameMkLst>
        </pc:graphicFrameChg>
        <pc:picChg chg="mod">
          <ac:chgData name="胡 颖" userId="b4669983fcf8e85d" providerId="LiveId" clId="{E671FEBB-C865-4A78-8AAD-CD40B0F77997}" dt="2019-05-22T06:43:38.995" v="113" actId="1076"/>
          <ac:picMkLst>
            <pc:docMk/>
            <pc:sldMk cId="2637610855" sldId="889"/>
            <ac:picMk id="3" creationId="{00000000-0000-0000-0000-000000000000}"/>
          </ac:picMkLst>
        </pc:picChg>
        <pc:picChg chg="mod">
          <ac:chgData name="胡 颖" userId="b4669983fcf8e85d" providerId="LiveId" clId="{E671FEBB-C865-4A78-8AAD-CD40B0F77997}" dt="2019-05-22T06:43:30.773" v="111" actId="1076"/>
          <ac:picMkLst>
            <pc:docMk/>
            <pc:sldMk cId="2637610855" sldId="889"/>
            <ac:picMk id="50" creationId="{00000000-0000-0000-0000-000000000000}"/>
          </ac:picMkLst>
        </pc:picChg>
      </pc:sldChg>
      <pc:sldChg chg="addSp delSp modSp modNotesTx">
        <pc:chgData name="胡 颖" userId="b4669983fcf8e85d" providerId="LiveId" clId="{E671FEBB-C865-4A78-8AAD-CD40B0F77997}" dt="2019-05-22T06:46:06.385" v="151" actId="20577"/>
        <pc:sldMkLst>
          <pc:docMk/>
          <pc:sldMk cId="1205925773" sldId="890"/>
        </pc:sldMkLst>
        <pc:spChg chg="del mod">
          <ac:chgData name="胡 颖" userId="b4669983fcf8e85d" providerId="LiveId" clId="{E671FEBB-C865-4A78-8AAD-CD40B0F77997}" dt="2019-05-22T06:44:41.097" v="127" actId="478"/>
          <ac:spMkLst>
            <pc:docMk/>
            <pc:sldMk cId="1205925773" sldId="890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6:44:46.524" v="128" actId="1076"/>
          <ac:spMkLst>
            <pc:docMk/>
            <pc:sldMk cId="1205925773" sldId="890"/>
            <ac:spMk id="3" creationId="{03941B7A-E20F-4DC2-B8CA-43670AEED881}"/>
          </ac:spMkLst>
        </pc:spChg>
        <pc:spChg chg="mod">
          <ac:chgData name="胡 颖" userId="b4669983fcf8e85d" providerId="LiveId" clId="{E671FEBB-C865-4A78-8AAD-CD40B0F77997}" dt="2019-05-22T06:45:04.695" v="134" actId="12"/>
          <ac:spMkLst>
            <pc:docMk/>
            <pc:sldMk cId="1205925773" sldId="890"/>
            <ac:spMk id="4" creationId="{7EBAC344-1507-452A-B444-04DDBF554C68}"/>
          </ac:spMkLst>
        </pc:spChg>
        <pc:spChg chg="mod">
          <ac:chgData name="胡 颖" userId="b4669983fcf8e85d" providerId="LiveId" clId="{E671FEBB-C865-4A78-8AAD-CD40B0F77997}" dt="2019-05-22T06:44:51.440" v="129" actId="1076"/>
          <ac:spMkLst>
            <pc:docMk/>
            <pc:sldMk cId="1205925773" sldId="890"/>
            <ac:spMk id="5" creationId="{03941B7A-E20F-4DC2-B8CA-43670AEED881}"/>
          </ac:spMkLst>
        </pc:spChg>
        <pc:spChg chg="add mod">
          <ac:chgData name="胡 颖" userId="b4669983fcf8e85d" providerId="LiveId" clId="{E671FEBB-C865-4A78-8AAD-CD40B0F77997}" dt="2019-05-22T06:45:55.512" v="141"/>
          <ac:spMkLst>
            <pc:docMk/>
            <pc:sldMk cId="1205925773" sldId="890"/>
            <ac:spMk id="34" creationId="{2DEB541D-BD1E-4DE7-BC26-9B75281CA4F5}"/>
          </ac:spMkLst>
        </pc:spChg>
      </pc:sldChg>
      <pc:sldChg chg="addSp delSp modSp modNotesTx">
        <pc:chgData name="胡 颖" userId="b4669983fcf8e85d" providerId="LiveId" clId="{E671FEBB-C865-4A78-8AAD-CD40B0F77997}" dt="2019-05-22T06:50:09.348" v="224" actId="20577"/>
        <pc:sldMkLst>
          <pc:docMk/>
          <pc:sldMk cId="3921048816" sldId="891"/>
        </pc:sldMkLst>
        <pc:spChg chg="del mod">
          <ac:chgData name="胡 颖" userId="b4669983fcf8e85d" providerId="LiveId" clId="{E671FEBB-C865-4A78-8AAD-CD40B0F77997}" dt="2019-05-22T06:46:39.326" v="156" actId="478"/>
          <ac:spMkLst>
            <pc:docMk/>
            <pc:sldMk cId="3921048816" sldId="891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6:48:10.744" v="199"/>
          <ac:spMkLst>
            <pc:docMk/>
            <pc:sldMk cId="3921048816" sldId="891"/>
            <ac:spMk id="5" creationId="{00000000-0000-0000-0000-000000000000}"/>
          </ac:spMkLst>
        </pc:spChg>
        <pc:spChg chg="add del mod">
          <ac:chgData name="胡 颖" userId="b4669983fcf8e85d" providerId="LiveId" clId="{E671FEBB-C865-4A78-8AAD-CD40B0F77997}" dt="2019-05-22T06:48:51.978" v="212" actId="14100"/>
          <ac:spMkLst>
            <pc:docMk/>
            <pc:sldMk cId="3921048816" sldId="891"/>
            <ac:spMk id="43" creationId="{00000000-0000-0000-0000-000000000000}"/>
          </ac:spMkLst>
        </pc:spChg>
        <pc:spChg chg="add mod">
          <ac:chgData name="胡 颖" userId="b4669983fcf8e85d" providerId="LiveId" clId="{E671FEBB-C865-4A78-8AAD-CD40B0F77997}" dt="2019-05-22T06:47:48.292" v="192"/>
          <ac:spMkLst>
            <pc:docMk/>
            <pc:sldMk cId="3921048816" sldId="891"/>
            <ac:spMk id="50" creationId="{EEEB12C8-1851-4BB8-8777-FA00DA980575}"/>
          </ac:spMkLst>
        </pc:spChg>
        <pc:grpChg chg="del mod">
          <ac:chgData name="胡 颖" userId="b4669983fcf8e85d" providerId="LiveId" clId="{E671FEBB-C865-4A78-8AAD-CD40B0F77997}" dt="2019-05-22T06:49:36.722" v="214" actId="478"/>
          <ac:grpSpMkLst>
            <pc:docMk/>
            <pc:sldMk cId="3921048816" sldId="891"/>
            <ac:grpSpMk id="69" creationId="{00000000-0000-0000-0000-000000000000}"/>
          </ac:grpSpMkLst>
        </pc:grpChg>
        <pc:picChg chg="add mod">
          <ac:chgData name="胡 颖" userId="b4669983fcf8e85d" providerId="LiveId" clId="{E671FEBB-C865-4A78-8AAD-CD40B0F77997}" dt="2019-05-22T06:49:54.968" v="217" actId="1076"/>
          <ac:picMkLst>
            <pc:docMk/>
            <pc:sldMk cId="3921048816" sldId="891"/>
            <ac:picMk id="3" creationId="{C4C7F353-BEB7-4C33-B184-882D97AF9ACA}"/>
          </ac:picMkLst>
        </pc:picChg>
      </pc:sldChg>
      <pc:sldChg chg="addSp delSp modSp modNotesTx">
        <pc:chgData name="胡 颖" userId="b4669983fcf8e85d" providerId="LiveId" clId="{E671FEBB-C865-4A78-8AAD-CD40B0F77997}" dt="2019-05-22T06:52:15.586" v="246" actId="1076"/>
        <pc:sldMkLst>
          <pc:docMk/>
          <pc:sldMk cId="1541773005" sldId="893"/>
        </pc:sldMkLst>
        <pc:spChg chg="del mod">
          <ac:chgData name="胡 颖" userId="b4669983fcf8e85d" providerId="LiveId" clId="{E671FEBB-C865-4A78-8AAD-CD40B0F77997}" dt="2019-05-22T06:50:32.682" v="231" actId="478"/>
          <ac:spMkLst>
            <pc:docMk/>
            <pc:sldMk cId="1541773005" sldId="893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6:51:12.948" v="238" actId="1076"/>
          <ac:spMkLst>
            <pc:docMk/>
            <pc:sldMk cId="1541773005" sldId="893"/>
            <ac:spMk id="3" creationId="{00000000-0000-0000-0000-000000000000}"/>
          </ac:spMkLst>
        </pc:spChg>
        <pc:spChg chg="mod">
          <ac:chgData name="胡 颖" userId="b4669983fcf8e85d" providerId="LiveId" clId="{E671FEBB-C865-4A78-8AAD-CD40B0F77997}" dt="2019-05-22T06:51:46.199" v="239" actId="12"/>
          <ac:spMkLst>
            <pc:docMk/>
            <pc:sldMk cId="1541773005" sldId="893"/>
            <ac:spMk id="5" creationId="{00000000-0000-0000-0000-000000000000}"/>
          </ac:spMkLst>
        </pc:spChg>
        <pc:spChg chg="mod">
          <ac:chgData name="胡 颖" userId="b4669983fcf8e85d" providerId="LiveId" clId="{E671FEBB-C865-4A78-8AAD-CD40B0F77997}" dt="2019-05-22T06:51:02.223" v="236" actId="1076"/>
          <ac:spMkLst>
            <pc:docMk/>
            <pc:sldMk cId="1541773005" sldId="893"/>
            <ac:spMk id="6" creationId="{00000000-0000-0000-0000-000000000000}"/>
          </ac:spMkLst>
        </pc:spChg>
        <pc:spChg chg="mod">
          <ac:chgData name="胡 颖" userId="b4669983fcf8e85d" providerId="LiveId" clId="{E671FEBB-C865-4A78-8AAD-CD40B0F77997}" dt="2019-05-22T06:51:08.361" v="237" actId="1076"/>
          <ac:spMkLst>
            <pc:docMk/>
            <pc:sldMk cId="1541773005" sldId="893"/>
            <ac:spMk id="7" creationId="{00000000-0000-0000-0000-000000000000}"/>
          </ac:spMkLst>
        </pc:spChg>
        <pc:spChg chg="mod">
          <ac:chgData name="胡 颖" userId="b4669983fcf8e85d" providerId="LiveId" clId="{E671FEBB-C865-4A78-8AAD-CD40B0F77997}" dt="2019-05-22T06:51:08.361" v="237" actId="1076"/>
          <ac:spMkLst>
            <pc:docMk/>
            <pc:sldMk cId="1541773005" sldId="893"/>
            <ac:spMk id="8" creationId="{00000000-0000-0000-0000-000000000000}"/>
          </ac:spMkLst>
        </pc:spChg>
        <pc:spChg chg="mod">
          <ac:chgData name="胡 颖" userId="b4669983fcf8e85d" providerId="LiveId" clId="{E671FEBB-C865-4A78-8AAD-CD40B0F77997}" dt="2019-05-22T06:51:08.361" v="237" actId="1076"/>
          <ac:spMkLst>
            <pc:docMk/>
            <pc:sldMk cId="1541773005" sldId="893"/>
            <ac:spMk id="9" creationId="{00000000-0000-0000-0000-000000000000}"/>
          </ac:spMkLst>
        </pc:spChg>
        <pc:spChg chg="mod">
          <ac:chgData name="胡 颖" userId="b4669983fcf8e85d" providerId="LiveId" clId="{E671FEBB-C865-4A78-8AAD-CD40B0F77997}" dt="2019-05-22T06:51:08.361" v="237" actId="1076"/>
          <ac:spMkLst>
            <pc:docMk/>
            <pc:sldMk cId="1541773005" sldId="893"/>
            <ac:spMk id="10" creationId="{00000000-0000-0000-0000-000000000000}"/>
          </ac:spMkLst>
        </pc:spChg>
        <pc:spChg chg="mod">
          <ac:chgData name="胡 颖" userId="b4669983fcf8e85d" providerId="LiveId" clId="{E671FEBB-C865-4A78-8AAD-CD40B0F77997}" dt="2019-05-22T06:51:08.361" v="237" actId="1076"/>
          <ac:spMkLst>
            <pc:docMk/>
            <pc:sldMk cId="1541773005" sldId="893"/>
            <ac:spMk id="11" creationId="{00000000-0000-0000-0000-000000000000}"/>
          </ac:spMkLst>
        </pc:spChg>
        <pc:spChg chg="mod">
          <ac:chgData name="胡 颖" userId="b4669983fcf8e85d" providerId="LiveId" clId="{E671FEBB-C865-4A78-8AAD-CD40B0F77997}" dt="2019-05-22T06:51:08.361" v="237" actId="1076"/>
          <ac:spMkLst>
            <pc:docMk/>
            <pc:sldMk cId="1541773005" sldId="893"/>
            <ac:spMk id="12" creationId="{00000000-0000-0000-0000-000000000000}"/>
          </ac:spMkLst>
        </pc:spChg>
        <pc:spChg chg="mod">
          <ac:chgData name="胡 颖" userId="b4669983fcf8e85d" providerId="LiveId" clId="{E671FEBB-C865-4A78-8AAD-CD40B0F77997}" dt="2019-05-22T06:52:06.534" v="243" actId="1076"/>
          <ac:spMkLst>
            <pc:docMk/>
            <pc:sldMk cId="1541773005" sldId="893"/>
            <ac:spMk id="13" creationId="{00000000-0000-0000-0000-000000000000}"/>
          </ac:spMkLst>
        </pc:spChg>
        <pc:spChg chg="mod">
          <ac:chgData name="胡 颖" userId="b4669983fcf8e85d" providerId="LiveId" clId="{E671FEBB-C865-4A78-8AAD-CD40B0F77997}" dt="2019-05-22T06:52:15.586" v="246" actId="1076"/>
          <ac:spMkLst>
            <pc:docMk/>
            <pc:sldMk cId="1541773005" sldId="893"/>
            <ac:spMk id="14" creationId="{00000000-0000-0000-0000-000000000000}"/>
          </ac:spMkLst>
        </pc:spChg>
        <pc:spChg chg="mod">
          <ac:chgData name="胡 颖" userId="b4669983fcf8e85d" providerId="LiveId" clId="{E671FEBB-C865-4A78-8AAD-CD40B0F77997}" dt="2019-05-22T06:52:11.237" v="245" actId="1076"/>
          <ac:spMkLst>
            <pc:docMk/>
            <pc:sldMk cId="1541773005" sldId="893"/>
            <ac:spMk id="15" creationId="{00000000-0000-0000-0000-000000000000}"/>
          </ac:spMkLst>
        </pc:spChg>
        <pc:spChg chg="mod">
          <ac:chgData name="胡 颖" userId="b4669983fcf8e85d" providerId="LiveId" clId="{E671FEBB-C865-4A78-8AAD-CD40B0F77997}" dt="2019-05-22T06:51:08.361" v="237" actId="1076"/>
          <ac:spMkLst>
            <pc:docMk/>
            <pc:sldMk cId="1541773005" sldId="893"/>
            <ac:spMk id="16" creationId="{00000000-0000-0000-0000-000000000000}"/>
          </ac:spMkLst>
        </pc:spChg>
        <pc:spChg chg="mod">
          <ac:chgData name="胡 颖" userId="b4669983fcf8e85d" providerId="LiveId" clId="{E671FEBB-C865-4A78-8AAD-CD40B0F77997}" dt="2019-05-22T06:51:02.223" v="236" actId="1076"/>
          <ac:spMkLst>
            <pc:docMk/>
            <pc:sldMk cId="1541773005" sldId="893"/>
            <ac:spMk id="17" creationId="{00000000-0000-0000-0000-000000000000}"/>
          </ac:spMkLst>
        </pc:spChg>
        <pc:spChg chg="mod">
          <ac:chgData name="胡 颖" userId="b4669983fcf8e85d" providerId="LiveId" clId="{E671FEBB-C865-4A78-8AAD-CD40B0F77997}" dt="2019-05-22T06:51:02.223" v="236" actId="1076"/>
          <ac:spMkLst>
            <pc:docMk/>
            <pc:sldMk cId="1541773005" sldId="893"/>
            <ac:spMk id="18" creationId="{00000000-0000-0000-0000-000000000000}"/>
          </ac:spMkLst>
        </pc:spChg>
        <pc:spChg chg="add mod">
          <ac:chgData name="胡 颖" userId="b4669983fcf8e85d" providerId="LiveId" clId="{E671FEBB-C865-4A78-8AAD-CD40B0F77997}" dt="2019-05-22T06:50:29.282" v="230" actId="20577"/>
          <ac:spMkLst>
            <pc:docMk/>
            <pc:sldMk cId="1541773005" sldId="893"/>
            <ac:spMk id="20" creationId="{0BBDFA88-E4F6-421D-8A30-573E1AA5B16B}"/>
          </ac:spMkLst>
        </pc:spChg>
        <pc:picChg chg="mod">
          <ac:chgData name="胡 颖" userId="b4669983fcf8e85d" providerId="LiveId" clId="{E671FEBB-C865-4A78-8AAD-CD40B0F77997}" dt="2019-05-22T06:51:08.361" v="237" actId="1076"/>
          <ac:picMkLst>
            <pc:docMk/>
            <pc:sldMk cId="1541773005" sldId="893"/>
            <ac:picMk id="19" creationId="{00000000-0000-0000-0000-000000000000}"/>
          </ac:picMkLst>
        </pc:picChg>
      </pc:sldChg>
      <pc:sldChg chg="addSp delSp modSp">
        <pc:chgData name="胡 颖" userId="b4669983fcf8e85d" providerId="LiveId" clId="{E671FEBB-C865-4A78-8AAD-CD40B0F77997}" dt="2019-05-22T07:29:38.744" v="819" actId="478"/>
        <pc:sldMkLst>
          <pc:docMk/>
          <pc:sldMk cId="3808060273" sldId="895"/>
        </pc:sldMkLst>
        <pc:spChg chg="del mod">
          <ac:chgData name="胡 颖" userId="b4669983fcf8e85d" providerId="LiveId" clId="{E671FEBB-C865-4A78-8AAD-CD40B0F77997}" dt="2019-05-22T07:29:38.744" v="819" actId="478"/>
          <ac:spMkLst>
            <pc:docMk/>
            <pc:sldMk cId="3808060273" sldId="895"/>
            <ac:spMk id="79" creationId="{00000000-0000-0000-0000-000000000000}"/>
          </ac:spMkLst>
        </pc:spChg>
        <pc:spChg chg="add mod">
          <ac:chgData name="胡 颖" userId="b4669983fcf8e85d" providerId="LiveId" clId="{E671FEBB-C865-4A78-8AAD-CD40B0F77997}" dt="2019-05-22T07:29:36.643" v="818" actId="20577"/>
          <ac:spMkLst>
            <pc:docMk/>
            <pc:sldMk cId="3808060273" sldId="895"/>
            <ac:spMk id="80" creationId="{18EAB3A2-6DFC-47AC-9A42-0D590E614CE3}"/>
          </ac:spMkLst>
        </pc:spChg>
      </pc:sldChg>
      <pc:sldChg chg="addSp delSp modSp modNotesTx">
        <pc:chgData name="胡 颖" userId="b4669983fcf8e85d" providerId="LiveId" clId="{E671FEBB-C865-4A78-8AAD-CD40B0F77997}" dt="2019-05-22T07:07:48.752" v="389" actId="20577"/>
        <pc:sldMkLst>
          <pc:docMk/>
          <pc:sldMk cId="1919872737" sldId="899"/>
        </pc:sldMkLst>
        <pc:spChg chg="del mod">
          <ac:chgData name="胡 颖" userId="b4669983fcf8e85d" providerId="LiveId" clId="{E671FEBB-C865-4A78-8AAD-CD40B0F77997}" dt="2019-05-22T06:54:38.834" v="294" actId="478"/>
          <ac:spMkLst>
            <pc:docMk/>
            <pc:sldMk cId="1919872737" sldId="899"/>
            <ac:spMk id="9" creationId="{00000000-0000-0000-0000-000000000000}"/>
          </ac:spMkLst>
        </pc:spChg>
        <pc:spChg chg="mod">
          <ac:chgData name="胡 颖" userId="b4669983fcf8e85d" providerId="LiveId" clId="{E671FEBB-C865-4A78-8AAD-CD40B0F77997}" dt="2019-05-22T07:04:08.837" v="318" actId="1076"/>
          <ac:spMkLst>
            <pc:docMk/>
            <pc:sldMk cId="1919872737" sldId="899"/>
            <ac:spMk id="65" creationId="{04BE747C-CFF1-4203-AF10-554990E92D39}"/>
          </ac:spMkLst>
        </pc:spChg>
        <pc:spChg chg="mod">
          <ac:chgData name="胡 颖" userId="b4669983fcf8e85d" providerId="LiveId" clId="{E671FEBB-C865-4A78-8AAD-CD40B0F77997}" dt="2019-05-22T07:03:57.037" v="315" actId="12"/>
          <ac:spMkLst>
            <pc:docMk/>
            <pc:sldMk cId="1919872737" sldId="899"/>
            <ac:spMk id="66" creationId="{81027E87-63D2-4D9C-86FF-86D96158109E}"/>
          </ac:spMkLst>
        </pc:spChg>
        <pc:spChg chg="mod">
          <ac:chgData name="胡 颖" userId="b4669983fcf8e85d" providerId="LiveId" clId="{E671FEBB-C865-4A78-8AAD-CD40B0F77997}" dt="2019-05-22T07:04:20.166" v="319" actId="12"/>
          <ac:spMkLst>
            <pc:docMk/>
            <pc:sldMk cId="1919872737" sldId="899"/>
            <ac:spMk id="67" creationId="{3C87F742-01E8-4429-8911-7ECE0A1FC920}"/>
          </ac:spMkLst>
        </pc:spChg>
        <pc:spChg chg="add mod">
          <ac:chgData name="胡 颖" userId="b4669983fcf8e85d" providerId="LiveId" clId="{E671FEBB-C865-4A78-8AAD-CD40B0F77997}" dt="2019-05-22T06:54:35.183" v="293"/>
          <ac:spMkLst>
            <pc:docMk/>
            <pc:sldMk cId="1919872737" sldId="899"/>
            <ac:spMk id="69" creationId="{3B9F5D25-4A26-460D-881C-76C65C69C621}"/>
          </ac:spMkLst>
        </pc:spChg>
        <pc:spChg chg="mod">
          <ac:chgData name="胡 颖" userId="b4669983fcf8e85d" providerId="LiveId" clId="{E671FEBB-C865-4A78-8AAD-CD40B0F77997}" dt="2019-05-22T07:04:22.939" v="320" actId="12"/>
          <ac:spMkLst>
            <pc:docMk/>
            <pc:sldMk cId="1919872737" sldId="899"/>
            <ac:spMk id="128" creationId="{3C87F742-01E8-4429-8911-7ECE0A1FC920}"/>
          </ac:spMkLst>
        </pc:spChg>
      </pc:sldChg>
      <pc:sldChg chg="addSp delSp modSp modNotesTx">
        <pc:chgData name="胡 颖" userId="b4669983fcf8e85d" providerId="LiveId" clId="{E671FEBB-C865-4A78-8AAD-CD40B0F77997}" dt="2019-05-22T07:07:33.782" v="383" actId="20577"/>
        <pc:sldMkLst>
          <pc:docMk/>
          <pc:sldMk cId="3139052460" sldId="900"/>
        </pc:sldMkLst>
        <pc:spChg chg="del mod">
          <ac:chgData name="胡 颖" userId="b4669983fcf8e85d" providerId="LiveId" clId="{E671FEBB-C865-4A78-8AAD-CD40B0F77997}" dt="2019-05-22T07:05:53.279" v="333" actId="478"/>
          <ac:spMkLst>
            <pc:docMk/>
            <pc:sldMk cId="3139052460" sldId="900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7:06:37.260" v="359" actId="1036"/>
          <ac:spMkLst>
            <pc:docMk/>
            <pc:sldMk cId="3139052460" sldId="900"/>
            <ac:spMk id="5" creationId="{00000000-0000-0000-0000-000000000000}"/>
          </ac:spMkLst>
        </pc:spChg>
        <pc:spChg chg="mod">
          <ac:chgData name="胡 颖" userId="b4669983fcf8e85d" providerId="LiveId" clId="{E671FEBB-C865-4A78-8AAD-CD40B0F77997}" dt="2019-05-22T07:06:37.260" v="359" actId="1036"/>
          <ac:spMkLst>
            <pc:docMk/>
            <pc:sldMk cId="3139052460" sldId="900"/>
            <ac:spMk id="6" creationId="{100D9245-47F1-4308-BDDF-ECDD22F8E197}"/>
          </ac:spMkLst>
        </pc:spChg>
        <pc:spChg chg="mod">
          <ac:chgData name="胡 颖" userId="b4669983fcf8e85d" providerId="LiveId" clId="{E671FEBB-C865-4A78-8AAD-CD40B0F77997}" dt="2019-05-22T07:06:37.260" v="359" actId="1036"/>
          <ac:spMkLst>
            <pc:docMk/>
            <pc:sldMk cId="3139052460" sldId="900"/>
            <ac:spMk id="7" creationId="{5C0D9185-3236-4B88-AABE-7FD974B6C811}"/>
          </ac:spMkLst>
        </pc:spChg>
        <pc:spChg chg="mod">
          <ac:chgData name="胡 颖" userId="b4669983fcf8e85d" providerId="LiveId" clId="{E671FEBB-C865-4A78-8AAD-CD40B0F77997}" dt="2019-05-22T07:06:37.260" v="359" actId="1036"/>
          <ac:spMkLst>
            <pc:docMk/>
            <pc:sldMk cId="3139052460" sldId="900"/>
            <ac:spMk id="8" creationId="{25950C7F-5646-4227-9337-CE5E7537F178}"/>
          </ac:spMkLst>
        </pc:spChg>
        <pc:spChg chg="mod">
          <ac:chgData name="胡 颖" userId="b4669983fcf8e85d" providerId="LiveId" clId="{E671FEBB-C865-4A78-8AAD-CD40B0F77997}" dt="2019-05-22T07:06:37.260" v="359" actId="1036"/>
          <ac:spMkLst>
            <pc:docMk/>
            <pc:sldMk cId="3139052460" sldId="900"/>
            <ac:spMk id="9" creationId="{0563BF25-EF1E-440E-A741-E9466F2054EE}"/>
          </ac:spMkLst>
        </pc:spChg>
        <pc:spChg chg="add mod">
          <ac:chgData name="胡 颖" userId="b4669983fcf8e85d" providerId="LiveId" clId="{E671FEBB-C865-4A78-8AAD-CD40B0F77997}" dt="2019-05-22T07:05:47.272" v="332" actId="404"/>
          <ac:spMkLst>
            <pc:docMk/>
            <pc:sldMk cId="3139052460" sldId="900"/>
            <ac:spMk id="15" creationId="{3A77207D-384E-451B-B5F9-DCB01D3062A1}"/>
          </ac:spMkLst>
        </pc:spChg>
        <pc:spChg chg="mod">
          <ac:chgData name="胡 颖" userId="b4669983fcf8e85d" providerId="LiveId" clId="{E671FEBB-C865-4A78-8AAD-CD40B0F77997}" dt="2019-05-22T07:06:58.870" v="363" actId="20577"/>
          <ac:spMkLst>
            <pc:docMk/>
            <pc:sldMk cId="3139052460" sldId="900"/>
            <ac:spMk id="19" creationId="{00000000-0000-0000-0000-000000000000}"/>
          </ac:spMkLst>
        </pc:spChg>
      </pc:sldChg>
      <pc:sldChg chg="addSp delSp modSp">
        <pc:chgData name="胡 颖" userId="b4669983fcf8e85d" providerId="LiveId" clId="{E671FEBB-C865-4A78-8AAD-CD40B0F77997}" dt="2019-05-22T08:25:55.464" v="1656" actId="478"/>
        <pc:sldMkLst>
          <pc:docMk/>
          <pc:sldMk cId="86613890" sldId="901"/>
        </pc:sldMkLst>
        <pc:spChg chg="del mod">
          <ac:chgData name="胡 颖" userId="b4669983fcf8e85d" providerId="LiveId" clId="{E671FEBB-C865-4A78-8AAD-CD40B0F77997}" dt="2019-05-22T08:25:55.464" v="1656" actId="478"/>
          <ac:spMkLst>
            <pc:docMk/>
            <pc:sldMk cId="86613890" sldId="901"/>
            <ac:spMk id="2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25:52.276" v="1655" actId="404"/>
          <ac:spMkLst>
            <pc:docMk/>
            <pc:sldMk cId="86613890" sldId="901"/>
            <ac:spMk id="24" creationId="{27147A02-8AAE-43D5-BB34-0D700E0275EF}"/>
          </ac:spMkLst>
        </pc:spChg>
      </pc:sldChg>
      <pc:sldChg chg="addSp delSp modSp modNotesTx">
        <pc:chgData name="胡 颖" userId="b4669983fcf8e85d" providerId="LiveId" clId="{E671FEBB-C865-4A78-8AAD-CD40B0F77997}" dt="2019-05-22T08:05:10.984" v="1383" actId="1035"/>
        <pc:sldMkLst>
          <pc:docMk/>
          <pc:sldMk cId="3445209834" sldId="902"/>
        </pc:sldMkLst>
        <pc:spChg chg="mod">
          <ac:chgData name="胡 颖" userId="b4669983fcf8e85d" providerId="LiveId" clId="{E671FEBB-C865-4A78-8AAD-CD40B0F77997}" dt="2019-05-22T06:52:43.833" v="251" actId="1076"/>
          <ac:spMkLst>
            <pc:docMk/>
            <pc:sldMk cId="3445209834" sldId="902"/>
            <ac:spMk id="3" creationId="{00000000-0000-0000-0000-000000000000}"/>
          </ac:spMkLst>
        </pc:spChg>
        <pc:spChg chg="mod">
          <ac:chgData name="胡 颖" userId="b4669983fcf8e85d" providerId="LiveId" clId="{E671FEBB-C865-4A78-8AAD-CD40B0F77997}" dt="2019-05-22T06:57:15.923" v="296" actId="207"/>
          <ac:spMkLst>
            <pc:docMk/>
            <pc:sldMk cId="3445209834" sldId="902"/>
            <ac:spMk id="4" creationId="{00000000-0000-0000-0000-000000000000}"/>
          </ac:spMkLst>
        </pc:spChg>
        <pc:spChg chg="mod">
          <ac:chgData name="胡 颖" userId="b4669983fcf8e85d" providerId="LiveId" clId="{E671FEBB-C865-4A78-8AAD-CD40B0F77997}" dt="2019-05-22T06:53:14.448" v="258" actId="1076"/>
          <ac:spMkLst>
            <pc:docMk/>
            <pc:sldMk cId="3445209834" sldId="902"/>
            <ac:spMk id="5" creationId="{00000000-0000-0000-0000-000000000000}"/>
          </ac:spMkLst>
        </pc:spChg>
        <pc:spChg chg="del mod">
          <ac:chgData name="胡 颖" userId="b4669983fcf8e85d" providerId="LiveId" clId="{E671FEBB-C865-4A78-8AAD-CD40B0F77997}" dt="2019-05-22T06:52:37.563" v="250" actId="478"/>
          <ac:spMkLst>
            <pc:docMk/>
            <pc:sldMk cId="3445209834" sldId="902"/>
            <ac:spMk id="10" creationId="{00000000-0000-0000-0000-000000000000}"/>
          </ac:spMkLst>
        </pc:spChg>
        <pc:spChg chg="mod">
          <ac:chgData name="胡 颖" userId="b4669983fcf8e85d" providerId="LiveId" clId="{E671FEBB-C865-4A78-8AAD-CD40B0F77997}" dt="2019-05-22T06:52:43.833" v="251" actId="1076"/>
          <ac:spMkLst>
            <pc:docMk/>
            <pc:sldMk cId="3445209834" sldId="902"/>
            <ac:spMk id="23" creationId="{00000000-0000-0000-0000-000000000000}"/>
          </ac:spMkLst>
        </pc:spChg>
        <pc:spChg chg="mod">
          <ac:chgData name="胡 颖" userId="b4669983fcf8e85d" providerId="LiveId" clId="{E671FEBB-C865-4A78-8AAD-CD40B0F77997}" dt="2019-05-22T08:05:10.984" v="1383" actId="1035"/>
          <ac:spMkLst>
            <pc:docMk/>
            <pc:sldMk cId="3445209834" sldId="902"/>
            <ac:spMk id="24" creationId="{00000000-0000-0000-0000-000000000000}"/>
          </ac:spMkLst>
        </pc:spChg>
        <pc:spChg chg="mod">
          <ac:chgData name="胡 颖" userId="b4669983fcf8e85d" providerId="LiveId" clId="{E671FEBB-C865-4A78-8AAD-CD40B0F77997}" dt="2019-05-22T06:52:43.833" v="251" actId="1076"/>
          <ac:spMkLst>
            <pc:docMk/>
            <pc:sldMk cId="3445209834" sldId="902"/>
            <ac:spMk id="25" creationId="{00000000-0000-0000-0000-000000000000}"/>
          </ac:spMkLst>
        </pc:spChg>
        <pc:spChg chg="mod">
          <ac:chgData name="胡 颖" userId="b4669983fcf8e85d" providerId="LiveId" clId="{E671FEBB-C865-4A78-8AAD-CD40B0F77997}" dt="2019-05-22T06:52:43.833" v="251" actId="1076"/>
          <ac:spMkLst>
            <pc:docMk/>
            <pc:sldMk cId="3445209834" sldId="902"/>
            <ac:spMk id="26" creationId="{00000000-0000-0000-0000-000000000000}"/>
          </ac:spMkLst>
        </pc:spChg>
        <pc:spChg chg="mod">
          <ac:chgData name="胡 颖" userId="b4669983fcf8e85d" providerId="LiveId" clId="{E671FEBB-C865-4A78-8AAD-CD40B0F77997}" dt="2019-05-22T06:53:06.508" v="256" actId="1076"/>
          <ac:spMkLst>
            <pc:docMk/>
            <pc:sldMk cId="3445209834" sldId="902"/>
            <ac:spMk id="28" creationId="{00000000-0000-0000-0000-000000000000}"/>
          </ac:spMkLst>
        </pc:spChg>
        <pc:spChg chg="mod">
          <ac:chgData name="胡 颖" userId="b4669983fcf8e85d" providerId="LiveId" clId="{E671FEBB-C865-4A78-8AAD-CD40B0F77997}" dt="2019-05-22T06:53:46.511" v="269" actId="1076"/>
          <ac:spMkLst>
            <pc:docMk/>
            <pc:sldMk cId="3445209834" sldId="902"/>
            <ac:spMk id="31" creationId="{00000000-0000-0000-0000-000000000000}"/>
          </ac:spMkLst>
        </pc:spChg>
        <pc:spChg chg="mod">
          <ac:chgData name="胡 颖" userId="b4669983fcf8e85d" providerId="LiveId" clId="{E671FEBB-C865-4A78-8AAD-CD40B0F77997}" dt="2019-05-22T06:53:51.639" v="276" actId="1076"/>
          <ac:spMkLst>
            <pc:docMk/>
            <pc:sldMk cId="3445209834" sldId="902"/>
            <ac:spMk id="33" creationId="{00000000-0000-0000-0000-000000000000}"/>
          </ac:spMkLst>
        </pc:spChg>
        <pc:spChg chg="mod">
          <ac:chgData name="胡 颖" userId="b4669983fcf8e85d" providerId="LiveId" clId="{E671FEBB-C865-4A78-8AAD-CD40B0F77997}" dt="2019-05-22T06:53:57.858" v="285" actId="1076"/>
          <ac:spMkLst>
            <pc:docMk/>
            <pc:sldMk cId="3445209834" sldId="902"/>
            <ac:spMk id="34" creationId="{00000000-0000-0000-0000-000000000000}"/>
          </ac:spMkLst>
        </pc:spChg>
        <pc:spChg chg="mod">
          <ac:chgData name="胡 颖" userId="b4669983fcf8e85d" providerId="LiveId" clId="{E671FEBB-C865-4A78-8AAD-CD40B0F77997}" dt="2019-05-22T06:57:08.619" v="295" actId="207"/>
          <ac:spMkLst>
            <pc:docMk/>
            <pc:sldMk cId="3445209834" sldId="902"/>
            <ac:spMk id="35" creationId="{00000000-0000-0000-0000-000000000000}"/>
          </ac:spMkLst>
        </pc:spChg>
        <pc:spChg chg="mod">
          <ac:chgData name="胡 颖" userId="b4669983fcf8e85d" providerId="LiveId" clId="{E671FEBB-C865-4A78-8AAD-CD40B0F77997}" dt="2019-05-22T06:53:11.297" v="257" actId="1076"/>
          <ac:spMkLst>
            <pc:docMk/>
            <pc:sldMk cId="3445209834" sldId="902"/>
            <ac:spMk id="36" creationId="{00000000-0000-0000-0000-000000000000}"/>
          </ac:spMkLst>
        </pc:spChg>
        <pc:spChg chg="mod">
          <ac:chgData name="胡 颖" userId="b4669983fcf8e85d" providerId="LiveId" clId="{E671FEBB-C865-4A78-8AAD-CD40B0F77997}" dt="2019-05-22T06:53:06.508" v="256" actId="1076"/>
          <ac:spMkLst>
            <pc:docMk/>
            <pc:sldMk cId="3445209834" sldId="902"/>
            <ac:spMk id="37" creationId="{00000000-0000-0000-0000-000000000000}"/>
          </ac:spMkLst>
        </pc:spChg>
        <pc:spChg chg="mod">
          <ac:chgData name="胡 颖" userId="b4669983fcf8e85d" providerId="LiveId" clId="{E671FEBB-C865-4A78-8AAD-CD40B0F77997}" dt="2019-05-22T07:01:10.178" v="311" actId="207"/>
          <ac:spMkLst>
            <pc:docMk/>
            <pc:sldMk cId="3445209834" sldId="902"/>
            <ac:spMk id="38" creationId="{00000000-0000-0000-0000-000000000000}"/>
          </ac:spMkLst>
        </pc:spChg>
        <pc:spChg chg="add mod">
          <ac:chgData name="胡 颖" userId="b4669983fcf8e85d" providerId="LiveId" clId="{E671FEBB-C865-4A78-8AAD-CD40B0F77997}" dt="2019-05-22T06:52:35.070" v="249"/>
          <ac:spMkLst>
            <pc:docMk/>
            <pc:sldMk cId="3445209834" sldId="902"/>
            <ac:spMk id="39" creationId="{A68F3714-C176-466E-9F0C-7A327E8509E3}"/>
          </ac:spMkLst>
        </pc:spChg>
        <pc:spChg chg="mod">
          <ac:chgData name="胡 颖" userId="b4669983fcf8e85d" providerId="LiveId" clId="{E671FEBB-C865-4A78-8AAD-CD40B0F77997}" dt="2019-05-22T06:57:08.619" v="295" actId="207"/>
          <ac:spMkLst>
            <pc:docMk/>
            <pc:sldMk cId="3445209834" sldId="902"/>
            <ac:spMk id="69" creationId="{00000000-0000-0000-0000-000000000000}"/>
          </ac:spMkLst>
        </pc:spChg>
        <pc:spChg chg="mod">
          <ac:chgData name="胡 颖" userId="b4669983fcf8e85d" providerId="LiveId" clId="{E671FEBB-C865-4A78-8AAD-CD40B0F77997}" dt="2019-05-22T06:57:08.619" v="295" actId="207"/>
          <ac:spMkLst>
            <pc:docMk/>
            <pc:sldMk cId="3445209834" sldId="902"/>
            <ac:spMk id="70" creationId="{00000000-0000-0000-0000-000000000000}"/>
          </ac:spMkLst>
        </pc:spChg>
        <pc:spChg chg="mod">
          <ac:chgData name="胡 颖" userId="b4669983fcf8e85d" providerId="LiveId" clId="{E671FEBB-C865-4A78-8AAD-CD40B0F77997}" dt="2019-05-22T07:01:15.828" v="312" actId="207"/>
          <ac:spMkLst>
            <pc:docMk/>
            <pc:sldMk cId="3445209834" sldId="902"/>
            <ac:spMk id="72" creationId="{00000000-0000-0000-0000-000000000000}"/>
          </ac:spMkLst>
        </pc:spChg>
      </pc:sldChg>
      <pc:sldChg chg="del">
        <pc:chgData name="胡 颖" userId="b4669983fcf8e85d" providerId="LiveId" clId="{E671FEBB-C865-4A78-8AAD-CD40B0F77997}" dt="2019-05-22T07:08:03.097" v="390" actId="2696"/>
        <pc:sldMkLst>
          <pc:docMk/>
          <pc:sldMk cId="2538853021" sldId="903"/>
        </pc:sldMkLst>
      </pc:sldChg>
      <pc:sldChg chg="del">
        <pc:chgData name="胡 颖" userId="b4669983fcf8e85d" providerId="LiveId" clId="{E671FEBB-C865-4A78-8AAD-CD40B0F77997}" dt="2019-05-22T07:13:02.444" v="455" actId="2696"/>
        <pc:sldMkLst>
          <pc:docMk/>
          <pc:sldMk cId="1235334671" sldId="904"/>
        </pc:sldMkLst>
      </pc:sldChg>
      <pc:sldChg chg="addSp delSp modSp del">
        <pc:chgData name="胡 颖" userId="b4669983fcf8e85d" providerId="LiveId" clId="{E671FEBB-C865-4A78-8AAD-CD40B0F77997}" dt="2019-05-22T07:29:04.633" v="813" actId="2696"/>
        <pc:sldMkLst>
          <pc:docMk/>
          <pc:sldMk cId="3243162845" sldId="905"/>
        </pc:sldMkLst>
        <pc:spChg chg="add del mod">
          <ac:chgData name="胡 颖" userId="b4669983fcf8e85d" providerId="LiveId" clId="{E671FEBB-C865-4A78-8AAD-CD40B0F77997}" dt="2019-05-22T07:13:55.384" v="468"/>
          <ac:spMkLst>
            <pc:docMk/>
            <pc:sldMk cId="3243162845" sldId="905"/>
            <ac:spMk id="13" creationId="{BE4932B0-8FFA-4D04-BD9D-D016EFD71F3C}"/>
          </ac:spMkLst>
        </pc:spChg>
        <pc:spChg chg="add mod">
          <ac:chgData name="胡 颖" userId="b4669983fcf8e85d" providerId="LiveId" clId="{E671FEBB-C865-4A78-8AAD-CD40B0F77997}" dt="2019-05-22T07:14:28.127" v="501"/>
          <ac:spMkLst>
            <pc:docMk/>
            <pc:sldMk cId="3243162845" sldId="905"/>
            <ac:spMk id="14" creationId="{47E4F45A-76DB-4ED4-8C50-F0B5C3ECA60F}"/>
          </ac:spMkLst>
        </pc:spChg>
        <pc:spChg chg="add del mod">
          <ac:chgData name="胡 颖" userId="b4669983fcf8e85d" providerId="LiveId" clId="{E671FEBB-C865-4A78-8AAD-CD40B0F77997}" dt="2019-05-22T07:14:31.615" v="502" actId="478"/>
          <ac:spMkLst>
            <pc:docMk/>
            <pc:sldMk cId="3243162845" sldId="905"/>
            <ac:spMk id="18" creationId="{00000000-0000-0000-0000-000000000000}"/>
          </ac:spMkLst>
        </pc:spChg>
        <pc:spChg chg="mod">
          <ac:chgData name="胡 颖" userId="b4669983fcf8e85d" providerId="LiveId" clId="{E671FEBB-C865-4A78-8AAD-CD40B0F77997}" dt="2019-05-22T07:21:17.255" v="519" actId="1076"/>
          <ac:spMkLst>
            <pc:docMk/>
            <pc:sldMk cId="3243162845" sldId="905"/>
            <ac:spMk id="15367" creationId="{00000000-0000-0000-0000-000000000000}"/>
          </ac:spMkLst>
        </pc:spChg>
        <pc:spChg chg="mod">
          <ac:chgData name="胡 颖" userId="b4669983fcf8e85d" providerId="LiveId" clId="{E671FEBB-C865-4A78-8AAD-CD40B0F77997}" dt="2019-05-22T07:16:00.825" v="517" actId="108"/>
          <ac:spMkLst>
            <pc:docMk/>
            <pc:sldMk cId="3243162845" sldId="905"/>
            <ac:spMk id="15368" creationId="{00000000-0000-0000-0000-000000000000}"/>
          </ac:spMkLst>
        </pc:spChg>
      </pc:sldChg>
      <pc:sldChg chg="del">
        <pc:chgData name="胡 颖" userId="b4669983fcf8e85d" providerId="LiveId" clId="{E671FEBB-C865-4A78-8AAD-CD40B0F77997}" dt="2019-05-22T07:39:43.640" v="977" actId="2696"/>
        <pc:sldMkLst>
          <pc:docMk/>
          <pc:sldMk cId="1296311595" sldId="906"/>
        </pc:sldMkLst>
      </pc:sldChg>
      <pc:sldChg chg="del">
        <pc:chgData name="胡 颖" userId="b4669983fcf8e85d" providerId="LiveId" clId="{E671FEBB-C865-4A78-8AAD-CD40B0F77997}" dt="2019-05-22T08:04:42.882" v="1369" actId="2696"/>
        <pc:sldMkLst>
          <pc:docMk/>
          <pc:sldMk cId="1296311595" sldId="907"/>
        </pc:sldMkLst>
      </pc:sldChg>
      <pc:sldChg chg="addSp delSp modSp modNotesTx">
        <pc:chgData name="胡 颖" userId="b4669983fcf8e85d" providerId="LiveId" clId="{E671FEBB-C865-4A78-8AAD-CD40B0F77997}" dt="2019-05-22T08:04:13.889" v="1364" actId="1076"/>
        <pc:sldMkLst>
          <pc:docMk/>
          <pc:sldMk cId="3981634895" sldId="908"/>
        </pc:sldMkLst>
        <pc:spChg chg="mod">
          <ac:chgData name="胡 颖" userId="b4669983fcf8e85d" providerId="LiveId" clId="{E671FEBB-C865-4A78-8AAD-CD40B0F77997}" dt="2019-05-22T07:58:07.408" v="1227" actId="1076"/>
          <ac:spMkLst>
            <pc:docMk/>
            <pc:sldMk cId="3981634895" sldId="908"/>
            <ac:spMk id="9" creationId="{00000000-0000-0000-0000-000000000000}"/>
          </ac:spMkLst>
        </pc:spChg>
        <pc:spChg chg="mod">
          <ac:chgData name="胡 颖" userId="b4669983fcf8e85d" providerId="LiveId" clId="{E671FEBB-C865-4A78-8AAD-CD40B0F77997}" dt="2019-05-22T07:51:22.164" v="1141" actId="207"/>
          <ac:spMkLst>
            <pc:docMk/>
            <pc:sldMk cId="3981634895" sldId="908"/>
            <ac:spMk id="10" creationId="{00000000-0000-0000-0000-000000000000}"/>
          </ac:spMkLst>
        </pc:spChg>
        <pc:spChg chg="mod">
          <ac:chgData name="胡 颖" userId="b4669983fcf8e85d" providerId="LiveId" clId="{E671FEBB-C865-4A78-8AAD-CD40B0F77997}" dt="2019-05-22T08:04:13.889" v="1364" actId="1076"/>
          <ac:spMkLst>
            <pc:docMk/>
            <pc:sldMk cId="3981634895" sldId="908"/>
            <ac:spMk id="11" creationId="{00000000-0000-0000-0000-000000000000}"/>
          </ac:spMkLst>
        </pc:spChg>
        <pc:spChg chg="mod">
          <ac:chgData name="胡 颖" userId="b4669983fcf8e85d" providerId="LiveId" clId="{E671FEBB-C865-4A78-8AAD-CD40B0F77997}" dt="2019-05-22T08:04:04.877" v="1363" actId="1076"/>
          <ac:spMkLst>
            <pc:docMk/>
            <pc:sldMk cId="3981634895" sldId="908"/>
            <ac:spMk id="12" creationId="{00000000-0000-0000-0000-000000000000}"/>
          </ac:spMkLst>
        </pc:spChg>
        <pc:spChg chg="del mod">
          <ac:chgData name="胡 颖" userId="b4669983fcf8e85d" providerId="LiveId" clId="{E671FEBB-C865-4A78-8AAD-CD40B0F77997}" dt="2019-05-22T07:59:37.927" v="1238" actId="478"/>
          <ac:spMkLst>
            <pc:docMk/>
            <pc:sldMk cId="3981634895" sldId="908"/>
            <ac:spMk id="13" creationId="{00000000-0000-0000-0000-000000000000}"/>
          </ac:spMkLst>
        </pc:spChg>
        <pc:spChg chg="mod ord">
          <ac:chgData name="胡 颖" userId="b4669983fcf8e85d" providerId="LiveId" clId="{E671FEBB-C865-4A78-8AAD-CD40B0F77997}" dt="2019-05-22T08:03:51.857" v="1360" actId="1076"/>
          <ac:spMkLst>
            <pc:docMk/>
            <pc:sldMk cId="3981634895" sldId="908"/>
            <ac:spMk id="28" creationId="{00000000-0000-0000-0000-000000000000}"/>
          </ac:spMkLst>
        </pc:spChg>
        <pc:spChg chg="mod ord">
          <ac:chgData name="胡 颖" userId="b4669983fcf8e85d" providerId="LiveId" clId="{E671FEBB-C865-4A78-8AAD-CD40B0F77997}" dt="2019-05-22T08:04:01.047" v="1362" actId="166"/>
          <ac:spMkLst>
            <pc:docMk/>
            <pc:sldMk cId="3981634895" sldId="908"/>
            <ac:spMk id="31" creationId="{00000000-0000-0000-0000-000000000000}"/>
          </ac:spMkLst>
        </pc:spChg>
        <pc:spChg chg="mod">
          <ac:chgData name="胡 颖" userId="b4669983fcf8e85d" providerId="LiveId" clId="{E671FEBB-C865-4A78-8AAD-CD40B0F77997}" dt="2019-05-22T07:58:35.447" v="1232" actId="1076"/>
          <ac:spMkLst>
            <pc:docMk/>
            <pc:sldMk cId="3981634895" sldId="908"/>
            <ac:spMk id="34" creationId="{00000000-0000-0000-0000-000000000000}"/>
          </ac:spMkLst>
        </pc:spChg>
        <pc:spChg chg="add del mod">
          <ac:chgData name="胡 颖" userId="b4669983fcf8e85d" providerId="LiveId" clId="{E671FEBB-C865-4A78-8AAD-CD40B0F77997}" dt="2019-05-22T07:48:06.526" v="1058"/>
          <ac:spMkLst>
            <pc:docMk/>
            <pc:sldMk cId="3981634895" sldId="908"/>
            <ac:spMk id="55" creationId="{D9AC3F0E-E4B5-404F-B23C-77F29EC2C603}"/>
          </ac:spMkLst>
        </pc:spChg>
        <pc:spChg chg="add del mod">
          <ac:chgData name="胡 颖" userId="b4669983fcf8e85d" providerId="LiveId" clId="{E671FEBB-C865-4A78-8AAD-CD40B0F77997}" dt="2019-05-22T07:48:31.237" v="1089" actId="478"/>
          <ac:spMkLst>
            <pc:docMk/>
            <pc:sldMk cId="3981634895" sldId="908"/>
            <ac:spMk id="56" creationId="{00000000-0000-0000-0000-000000000000}"/>
          </ac:spMkLst>
        </pc:spChg>
        <pc:spChg chg="add del mod">
          <ac:chgData name="胡 颖" userId="b4669983fcf8e85d" providerId="LiveId" clId="{E671FEBB-C865-4A78-8AAD-CD40B0F77997}" dt="2019-05-22T07:58:59.191" v="1235" actId="478"/>
          <ac:spMkLst>
            <pc:docMk/>
            <pc:sldMk cId="3981634895" sldId="908"/>
            <ac:spMk id="57" creationId="{A854F821-BB3A-4523-9F2E-9BF8AABA77FC}"/>
          </ac:spMkLst>
        </pc:spChg>
        <pc:spChg chg="add mod">
          <ac:chgData name="胡 颖" userId="b4669983fcf8e85d" providerId="LiveId" clId="{E671FEBB-C865-4A78-8AAD-CD40B0F77997}" dt="2019-05-22T07:59:24.674" v="1237" actId="20577"/>
          <ac:spMkLst>
            <pc:docMk/>
            <pc:sldMk cId="3981634895" sldId="908"/>
            <ac:spMk id="61" creationId="{5CB25610-310A-49E6-9359-8CF4368ABC02}"/>
          </ac:spMkLst>
        </pc:spChg>
        <pc:spChg chg="add mod">
          <ac:chgData name="胡 颖" userId="b4669983fcf8e85d" providerId="LiveId" clId="{E671FEBB-C865-4A78-8AAD-CD40B0F77997}" dt="2019-05-22T08:03:20.407" v="1352" actId="1076"/>
          <ac:spMkLst>
            <pc:docMk/>
            <pc:sldMk cId="3981634895" sldId="908"/>
            <ac:spMk id="63" creationId="{984D1D2C-ADD0-4DEF-A51A-2F7416521F6D}"/>
          </ac:spMkLst>
        </pc:spChg>
        <pc:grpChg chg="mod">
          <ac:chgData name="胡 颖" userId="b4669983fcf8e85d" providerId="LiveId" clId="{E671FEBB-C865-4A78-8AAD-CD40B0F77997}" dt="2019-05-22T08:03:11.012" v="1351"/>
          <ac:grpSpMkLst>
            <pc:docMk/>
            <pc:sldMk cId="3981634895" sldId="908"/>
            <ac:grpSpMk id="4" creationId="{00000000-0000-0000-0000-000000000000}"/>
          </ac:grpSpMkLst>
        </pc:grpChg>
        <pc:cxnChg chg="mod">
          <ac:chgData name="胡 颖" userId="b4669983fcf8e85d" providerId="LiveId" clId="{E671FEBB-C865-4A78-8AAD-CD40B0F77997}" dt="2019-05-22T08:03:40.876" v="1357" actId="14100"/>
          <ac:cxnSpMkLst>
            <pc:docMk/>
            <pc:sldMk cId="3981634895" sldId="908"/>
            <ac:cxnSpMk id="30" creationId="{00000000-0000-0000-0000-000000000000}"/>
          </ac:cxnSpMkLst>
        </pc:cxnChg>
        <pc:cxnChg chg="mod">
          <ac:chgData name="胡 颖" userId="b4669983fcf8e85d" providerId="LiveId" clId="{E671FEBB-C865-4A78-8AAD-CD40B0F77997}" dt="2019-05-22T07:55:10.854" v="1224" actId="1036"/>
          <ac:cxnSpMkLst>
            <pc:docMk/>
            <pc:sldMk cId="3981634895" sldId="908"/>
            <ac:cxnSpMk id="73" creationId="{00000000-0000-0000-0000-000000000000}"/>
          </ac:cxnSpMkLst>
        </pc:cxnChg>
        <pc:cxnChg chg="mod">
          <ac:chgData name="胡 颖" userId="b4669983fcf8e85d" providerId="LiveId" clId="{E671FEBB-C865-4A78-8AAD-CD40B0F77997}" dt="2019-05-22T08:03:35.354" v="1355" actId="1076"/>
          <ac:cxnSpMkLst>
            <pc:docMk/>
            <pc:sldMk cId="3981634895" sldId="908"/>
            <ac:cxnSpMk id="74" creationId="{00000000-0000-0000-0000-000000000000}"/>
          </ac:cxnSpMkLst>
        </pc:cxnChg>
      </pc:sldChg>
      <pc:sldChg chg="addSp delSp modSp modNotesTx">
        <pc:chgData name="胡 颖" userId="b4669983fcf8e85d" providerId="LiveId" clId="{E671FEBB-C865-4A78-8AAD-CD40B0F77997}" dt="2019-05-22T08:07:44.481" v="1456" actId="12"/>
        <pc:sldMkLst>
          <pc:docMk/>
          <pc:sldMk cId="4131959483" sldId="909"/>
        </pc:sldMkLst>
        <pc:spChg chg="mod">
          <ac:chgData name="胡 颖" userId="b4669983fcf8e85d" providerId="LiveId" clId="{E671FEBB-C865-4A78-8AAD-CD40B0F77997}" dt="2019-05-22T08:07:44.481" v="1456" actId="12"/>
          <ac:spMkLst>
            <pc:docMk/>
            <pc:sldMk cId="4131959483" sldId="909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8:07:20.213" v="1452" actId="113"/>
          <ac:spMkLst>
            <pc:docMk/>
            <pc:sldMk cId="4131959483" sldId="909"/>
            <ac:spMk id="25" creationId="{087395E4-D075-4D6E-9F73-8F8A5DE21D1E}"/>
          </ac:spMkLst>
        </pc:spChg>
        <pc:spChg chg="mod">
          <ac:chgData name="胡 颖" userId="b4669983fcf8e85d" providerId="LiveId" clId="{E671FEBB-C865-4A78-8AAD-CD40B0F77997}" dt="2019-05-22T08:07:20.213" v="1452" actId="113"/>
          <ac:spMkLst>
            <pc:docMk/>
            <pc:sldMk cId="4131959483" sldId="909"/>
            <ac:spMk id="26" creationId="{AF8BA1BD-4392-4D88-9E41-8191133A1BBD}"/>
          </ac:spMkLst>
        </pc:spChg>
        <pc:spChg chg="mod">
          <ac:chgData name="胡 颖" userId="b4669983fcf8e85d" providerId="LiveId" clId="{E671FEBB-C865-4A78-8AAD-CD40B0F77997}" dt="2019-05-22T08:07:20.213" v="1452" actId="113"/>
          <ac:spMkLst>
            <pc:docMk/>
            <pc:sldMk cId="4131959483" sldId="909"/>
            <ac:spMk id="28" creationId="{A6855A8E-BA5E-4B85-B2A3-B5D1BE3EDBCC}"/>
          </ac:spMkLst>
        </pc:spChg>
        <pc:spChg chg="mod">
          <ac:chgData name="胡 颖" userId="b4669983fcf8e85d" providerId="LiveId" clId="{E671FEBB-C865-4A78-8AAD-CD40B0F77997}" dt="2019-05-22T08:07:20.213" v="1452" actId="113"/>
          <ac:spMkLst>
            <pc:docMk/>
            <pc:sldMk cId="4131959483" sldId="909"/>
            <ac:spMk id="30" creationId="{8B447BB4-3CE4-4767-9424-6D59198A1A37}"/>
          </ac:spMkLst>
        </pc:spChg>
        <pc:spChg chg="mod">
          <ac:chgData name="胡 颖" userId="b4669983fcf8e85d" providerId="LiveId" clId="{E671FEBB-C865-4A78-8AAD-CD40B0F77997}" dt="2019-05-22T08:07:20.213" v="1452" actId="113"/>
          <ac:spMkLst>
            <pc:docMk/>
            <pc:sldMk cId="4131959483" sldId="909"/>
            <ac:spMk id="32" creationId="{C5A0BF58-582E-4329-8550-C94DB21CBA44}"/>
          </ac:spMkLst>
        </pc:spChg>
        <pc:spChg chg="mod">
          <ac:chgData name="胡 颖" userId="b4669983fcf8e85d" providerId="LiveId" clId="{E671FEBB-C865-4A78-8AAD-CD40B0F77997}" dt="2019-05-22T08:07:15.039" v="1451" actId="113"/>
          <ac:spMkLst>
            <pc:docMk/>
            <pc:sldMk cId="4131959483" sldId="909"/>
            <ac:spMk id="34" creationId="{00000000-0000-0000-0000-000000000000}"/>
          </ac:spMkLst>
        </pc:spChg>
        <pc:spChg chg="mod">
          <ac:chgData name="胡 颖" userId="b4669983fcf8e85d" providerId="LiveId" clId="{E671FEBB-C865-4A78-8AAD-CD40B0F77997}" dt="2019-05-22T08:07:11.142" v="1450" actId="113"/>
          <ac:spMkLst>
            <pc:docMk/>
            <pc:sldMk cId="4131959483" sldId="909"/>
            <ac:spMk id="36" creationId="{31B3D71D-6C3A-4849-A9E3-23D3D468994D}"/>
          </ac:spMkLst>
        </pc:spChg>
        <pc:spChg chg="mod">
          <ac:chgData name="胡 颖" userId="b4669983fcf8e85d" providerId="LiveId" clId="{E671FEBB-C865-4A78-8AAD-CD40B0F77997}" dt="2019-05-22T08:07:11.142" v="1450" actId="113"/>
          <ac:spMkLst>
            <pc:docMk/>
            <pc:sldMk cId="4131959483" sldId="909"/>
            <ac:spMk id="41" creationId="{31B3D71D-6C3A-4849-A9E3-23D3D468994D}"/>
          </ac:spMkLst>
        </pc:spChg>
        <pc:spChg chg="mod">
          <ac:chgData name="胡 颖" userId="b4669983fcf8e85d" providerId="LiveId" clId="{E671FEBB-C865-4A78-8AAD-CD40B0F77997}" dt="2019-05-22T08:07:11.142" v="1450" actId="113"/>
          <ac:spMkLst>
            <pc:docMk/>
            <pc:sldMk cId="4131959483" sldId="909"/>
            <ac:spMk id="42" creationId="{31B3D71D-6C3A-4849-A9E3-23D3D468994D}"/>
          </ac:spMkLst>
        </pc:spChg>
        <pc:spChg chg="mod">
          <ac:chgData name="胡 颖" userId="b4669983fcf8e85d" providerId="LiveId" clId="{E671FEBB-C865-4A78-8AAD-CD40B0F77997}" dt="2019-05-22T08:07:11.142" v="1450" actId="113"/>
          <ac:spMkLst>
            <pc:docMk/>
            <pc:sldMk cId="4131959483" sldId="909"/>
            <ac:spMk id="43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06:45.807" v="1446"/>
          <ac:spMkLst>
            <pc:docMk/>
            <pc:sldMk cId="4131959483" sldId="909"/>
            <ac:spMk id="60" creationId="{1343E587-7A83-48C8-97AA-064DFF44751D}"/>
          </ac:spMkLst>
        </pc:spChg>
        <pc:spChg chg="del mod">
          <ac:chgData name="胡 颖" userId="b4669983fcf8e85d" providerId="LiveId" clId="{E671FEBB-C865-4A78-8AAD-CD40B0F77997}" dt="2019-05-22T08:06:48.104" v="1447" actId="478"/>
          <ac:spMkLst>
            <pc:docMk/>
            <pc:sldMk cId="4131959483" sldId="909"/>
            <ac:spMk id="61" creationId="{DF91898C-2643-4CA6-AA7B-CD7EA9AB5492}"/>
          </ac:spMkLst>
        </pc:spChg>
      </pc:sldChg>
      <pc:sldChg chg="addSp delSp modSp">
        <pc:chgData name="胡 颖" userId="b4669983fcf8e85d" providerId="LiveId" clId="{E671FEBB-C865-4A78-8AAD-CD40B0F77997}" dt="2019-05-22T08:08:58.074" v="1465" actId="1076"/>
        <pc:sldMkLst>
          <pc:docMk/>
          <pc:sldMk cId="1350599158" sldId="910"/>
        </pc:sldMkLst>
        <pc:spChg chg="del mod">
          <ac:chgData name="胡 颖" userId="b4669983fcf8e85d" providerId="LiveId" clId="{E671FEBB-C865-4A78-8AAD-CD40B0F77997}" dt="2019-05-22T08:08:11.410" v="1460" actId="478"/>
          <ac:spMkLst>
            <pc:docMk/>
            <pc:sldMk cId="1350599158" sldId="910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8:08:30.252" v="1462" actId="12"/>
          <ac:spMkLst>
            <pc:docMk/>
            <pc:sldMk cId="1350599158" sldId="910"/>
            <ac:spMk id="3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08:07.972" v="1459"/>
          <ac:spMkLst>
            <pc:docMk/>
            <pc:sldMk cId="1350599158" sldId="910"/>
            <ac:spMk id="64" creationId="{F99681DD-CBCC-42EB-947A-7CC142FEE8D0}"/>
          </ac:spMkLst>
        </pc:spChg>
        <pc:spChg chg="mod">
          <ac:chgData name="胡 颖" userId="b4669983fcf8e85d" providerId="LiveId" clId="{E671FEBB-C865-4A78-8AAD-CD40B0F77997}" dt="2019-05-22T08:08:58.074" v="1465" actId="1076"/>
          <ac:spMkLst>
            <pc:docMk/>
            <pc:sldMk cId="1350599158" sldId="910"/>
            <ac:spMk id="90" creationId="{00000000-0000-0000-0000-000000000000}"/>
          </ac:spMkLst>
        </pc:spChg>
      </pc:sldChg>
      <pc:sldChg chg="addSp delSp modSp">
        <pc:chgData name="胡 颖" userId="b4669983fcf8e85d" providerId="LiveId" clId="{E671FEBB-C865-4A78-8AAD-CD40B0F77997}" dt="2019-05-22T08:11:28.044" v="1483" actId="20577"/>
        <pc:sldMkLst>
          <pc:docMk/>
          <pc:sldMk cId="3793325679" sldId="911"/>
        </pc:sldMkLst>
        <pc:spChg chg="add mod">
          <ac:chgData name="胡 颖" userId="b4669983fcf8e85d" providerId="LiveId" clId="{E671FEBB-C865-4A78-8AAD-CD40B0F77997}" dt="2019-05-22T08:11:28.044" v="1483" actId="20577"/>
          <ac:spMkLst>
            <pc:docMk/>
            <pc:sldMk cId="3793325679" sldId="911"/>
            <ac:spMk id="38" creationId="{B5C12628-16D9-42C5-B575-6D2391923951}"/>
          </ac:spMkLst>
        </pc:spChg>
        <pc:spChg chg="del mod">
          <ac:chgData name="胡 颖" userId="b4669983fcf8e85d" providerId="LiveId" clId="{E671FEBB-C865-4A78-8AAD-CD40B0F77997}" dt="2019-05-22T08:10:57.947" v="1470" actId="478"/>
          <ac:spMkLst>
            <pc:docMk/>
            <pc:sldMk cId="3793325679" sldId="911"/>
            <ac:spMk id="39" creationId="{DF91898C-2643-4CA6-AA7B-CD7EA9AB5492}"/>
          </ac:spMkLst>
        </pc:spChg>
      </pc:sldChg>
      <pc:sldChg chg="addSp delSp modSp">
        <pc:chgData name="胡 颖" userId="b4669983fcf8e85d" providerId="LiveId" clId="{E671FEBB-C865-4A78-8AAD-CD40B0F77997}" dt="2019-05-22T08:11:23.586" v="1476" actId="478"/>
        <pc:sldMkLst>
          <pc:docMk/>
          <pc:sldMk cId="1114833426" sldId="912"/>
        </pc:sldMkLst>
        <pc:spChg chg="del mod">
          <ac:chgData name="胡 颖" userId="b4669983fcf8e85d" providerId="LiveId" clId="{E671FEBB-C865-4A78-8AAD-CD40B0F77997}" dt="2019-05-22T08:11:23.586" v="1476" actId="478"/>
          <ac:spMkLst>
            <pc:docMk/>
            <pc:sldMk cId="1114833426" sldId="912"/>
            <ac:spMk id="2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11:20.994" v="1475" actId="20577"/>
          <ac:spMkLst>
            <pc:docMk/>
            <pc:sldMk cId="1114833426" sldId="912"/>
            <ac:spMk id="73" creationId="{ACCBC2B7-33AA-4752-92D0-33A33BC8B149}"/>
          </ac:spMkLst>
        </pc:spChg>
      </pc:sldChg>
      <pc:sldChg chg="del">
        <pc:chgData name="胡 颖" userId="b4669983fcf8e85d" providerId="LiveId" clId="{E671FEBB-C865-4A78-8AAD-CD40B0F77997}" dt="2019-05-22T08:13:47.780" v="1505" actId="2696"/>
        <pc:sldMkLst>
          <pc:docMk/>
          <pc:sldMk cId="3972088478" sldId="913"/>
        </pc:sldMkLst>
      </pc:sldChg>
      <pc:sldChg chg="addSp delSp modSp modNotesTx">
        <pc:chgData name="胡 颖" userId="b4669983fcf8e85d" providerId="LiveId" clId="{E671FEBB-C865-4A78-8AAD-CD40B0F77997}" dt="2019-05-22T08:15:16.535" v="1539" actId="20577"/>
        <pc:sldMkLst>
          <pc:docMk/>
          <pc:sldMk cId="1582981441" sldId="914"/>
        </pc:sldMkLst>
        <pc:spChg chg="del mod">
          <ac:chgData name="胡 颖" userId="b4669983fcf8e85d" providerId="LiveId" clId="{E671FEBB-C865-4A78-8AAD-CD40B0F77997}" dt="2019-05-22T08:14:32.465" v="1531" actId="478"/>
          <ac:spMkLst>
            <pc:docMk/>
            <pc:sldMk cId="1582981441" sldId="914"/>
            <ac:spMk id="2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14:30.373" v="1530" actId="20577"/>
          <ac:spMkLst>
            <pc:docMk/>
            <pc:sldMk cId="1582981441" sldId="914"/>
            <ac:spMk id="18" creationId="{D86A2236-E321-473A-ADF0-5ADB2B4C6ED1}"/>
          </ac:spMkLst>
        </pc:spChg>
        <pc:spChg chg="mod">
          <ac:chgData name="胡 颖" userId="b4669983fcf8e85d" providerId="LiveId" clId="{E671FEBB-C865-4A78-8AAD-CD40B0F77997}" dt="2019-05-22T08:15:10.101" v="1537" actId="207"/>
          <ac:spMkLst>
            <pc:docMk/>
            <pc:sldMk cId="1582981441" sldId="914"/>
            <ac:spMk id="73" creationId="{00000000-0000-0000-0000-000000000000}"/>
          </ac:spMkLst>
        </pc:spChg>
      </pc:sldChg>
      <pc:sldChg chg="addSp delSp modSp">
        <pc:chgData name="胡 颖" userId="b4669983fcf8e85d" providerId="LiveId" clId="{E671FEBB-C865-4A78-8AAD-CD40B0F77997}" dt="2019-05-22T08:16:03.687" v="1548" actId="12"/>
        <pc:sldMkLst>
          <pc:docMk/>
          <pc:sldMk cId="1104375937" sldId="915"/>
        </pc:sldMkLst>
        <pc:spChg chg="mod">
          <ac:chgData name="胡 颖" userId="b4669983fcf8e85d" providerId="LiveId" clId="{E671FEBB-C865-4A78-8AAD-CD40B0F77997}" dt="2019-05-22T08:16:03.687" v="1548" actId="12"/>
          <ac:spMkLst>
            <pc:docMk/>
            <pc:sldMk cId="1104375937" sldId="915"/>
            <ac:spMk id="2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15:40.114" v="1546"/>
          <ac:spMkLst>
            <pc:docMk/>
            <pc:sldMk cId="1104375937" sldId="915"/>
            <ac:spMk id="20" creationId="{7E4AEE1A-2865-4C46-A651-3D3E86C866AA}"/>
          </ac:spMkLst>
        </pc:spChg>
        <pc:spChg chg="del mod">
          <ac:chgData name="胡 颖" userId="b4669983fcf8e85d" providerId="LiveId" clId="{E671FEBB-C865-4A78-8AAD-CD40B0F77997}" dt="2019-05-22T08:15:42.142" v="1547" actId="478"/>
          <ac:spMkLst>
            <pc:docMk/>
            <pc:sldMk cId="1104375937" sldId="915"/>
            <ac:spMk id="1048742" creationId="{00000000-0000-0000-0000-000000000000}"/>
          </ac:spMkLst>
        </pc:spChg>
      </pc:sldChg>
      <pc:sldChg chg="addSp delSp modSp modNotesTx">
        <pc:chgData name="胡 颖" userId="b4669983fcf8e85d" providerId="LiveId" clId="{E671FEBB-C865-4A78-8AAD-CD40B0F77997}" dt="2019-05-22T08:17:19.505" v="1562" actId="20577"/>
        <pc:sldMkLst>
          <pc:docMk/>
          <pc:sldMk cId="3039398718" sldId="916"/>
        </pc:sldMkLst>
        <pc:spChg chg="mod">
          <ac:chgData name="胡 颖" userId="b4669983fcf8e85d" providerId="LiveId" clId="{E671FEBB-C865-4A78-8AAD-CD40B0F77997}" dt="2019-05-22T08:16:41.385" v="1555" actId="12"/>
          <ac:spMkLst>
            <pc:docMk/>
            <pc:sldMk cId="3039398718" sldId="916"/>
            <ac:spMk id="4" creationId="{00000000-0000-0000-0000-000000000000}"/>
          </ac:spMkLst>
        </pc:spChg>
        <pc:spChg chg="mod">
          <ac:chgData name="胡 颖" userId="b4669983fcf8e85d" providerId="LiveId" clId="{E671FEBB-C865-4A78-8AAD-CD40B0F77997}" dt="2019-05-22T08:17:09.928" v="1559" actId="12"/>
          <ac:spMkLst>
            <pc:docMk/>
            <pc:sldMk cId="3039398718" sldId="916"/>
            <ac:spMk id="6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16:20.100" v="1551"/>
          <ac:spMkLst>
            <pc:docMk/>
            <pc:sldMk cId="3039398718" sldId="916"/>
            <ac:spMk id="39" creationId="{D2DBBD35-8001-4051-9D42-B42460C99E54}"/>
          </ac:spMkLst>
        </pc:spChg>
        <pc:spChg chg="mod">
          <ac:chgData name="胡 颖" userId="b4669983fcf8e85d" providerId="LiveId" clId="{E671FEBB-C865-4A78-8AAD-CD40B0F77997}" dt="2019-05-22T08:17:00.464" v="1557" actId="12"/>
          <ac:spMkLst>
            <pc:docMk/>
            <pc:sldMk cId="3039398718" sldId="916"/>
            <ac:spMk id="44" creationId="{00000000-0000-0000-0000-000000000000}"/>
          </ac:spMkLst>
        </pc:spChg>
        <pc:spChg chg="del mod">
          <ac:chgData name="胡 颖" userId="b4669983fcf8e85d" providerId="LiveId" clId="{E671FEBB-C865-4A78-8AAD-CD40B0F77997}" dt="2019-05-22T08:16:22.167" v="1552" actId="478"/>
          <ac:spMkLst>
            <pc:docMk/>
            <pc:sldMk cId="3039398718" sldId="916"/>
            <ac:spMk id="1048742" creationId="{00000000-0000-0000-0000-000000000000}"/>
          </ac:spMkLst>
        </pc:spChg>
      </pc:sldChg>
      <pc:sldChg chg="addSp delSp modSp modNotesTx">
        <pc:chgData name="胡 颖" userId="b4669983fcf8e85d" providerId="LiveId" clId="{E671FEBB-C865-4A78-8AAD-CD40B0F77997}" dt="2019-05-22T08:17:44.900" v="1572" actId="20577"/>
        <pc:sldMkLst>
          <pc:docMk/>
          <pc:sldMk cId="4171945286" sldId="917"/>
        </pc:sldMkLst>
        <pc:spChg chg="del mod">
          <ac:chgData name="胡 颖" userId="b4669983fcf8e85d" providerId="LiveId" clId="{E671FEBB-C865-4A78-8AAD-CD40B0F77997}" dt="2019-05-22T08:17:36.049" v="1566" actId="478"/>
          <ac:spMkLst>
            <pc:docMk/>
            <pc:sldMk cId="4171945286" sldId="917"/>
            <ac:spMk id="2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17:34.015" v="1565"/>
          <ac:spMkLst>
            <pc:docMk/>
            <pc:sldMk cId="4171945286" sldId="917"/>
            <ac:spMk id="55" creationId="{FE369A09-01CB-426C-8FD2-703CA90DB190}"/>
          </ac:spMkLst>
        </pc:spChg>
      </pc:sldChg>
      <pc:sldChg chg="addSp delSp modSp">
        <pc:chgData name="胡 颖" userId="b4669983fcf8e85d" providerId="LiveId" clId="{E671FEBB-C865-4A78-8AAD-CD40B0F77997}" dt="2019-05-22T08:18:22.154" v="1580" actId="403"/>
        <pc:sldMkLst>
          <pc:docMk/>
          <pc:sldMk cId="145880164" sldId="918"/>
        </pc:sldMkLst>
        <pc:spChg chg="mod">
          <ac:chgData name="胡 颖" userId="b4669983fcf8e85d" providerId="LiveId" clId="{E671FEBB-C865-4A78-8AAD-CD40B0F77997}" dt="2019-05-22T08:18:22.154" v="1580" actId="403"/>
          <ac:spMkLst>
            <pc:docMk/>
            <pc:sldMk cId="145880164" sldId="918"/>
            <ac:spMk id="4" creationId="{00000000-0000-0000-0000-000000000000}"/>
          </ac:spMkLst>
        </pc:spChg>
        <pc:spChg chg="del mod">
          <ac:chgData name="胡 颖" userId="b4669983fcf8e85d" providerId="LiveId" clId="{E671FEBB-C865-4A78-8AAD-CD40B0F77997}" dt="2019-05-22T08:18:11.851" v="1579" actId="478"/>
          <ac:spMkLst>
            <pc:docMk/>
            <pc:sldMk cId="145880164" sldId="918"/>
            <ac:spMk id="28" creationId="{0D66E985-CB47-4E29-8E62-3B2AE83E3B95}"/>
          </ac:spMkLst>
        </pc:spChg>
        <pc:spChg chg="add mod">
          <ac:chgData name="胡 颖" userId="b4669983fcf8e85d" providerId="LiveId" clId="{E671FEBB-C865-4A78-8AAD-CD40B0F77997}" dt="2019-05-22T08:18:08.678" v="1578" actId="20577"/>
          <ac:spMkLst>
            <pc:docMk/>
            <pc:sldMk cId="145880164" sldId="918"/>
            <ac:spMk id="36" creationId="{122C29CF-292A-4CE6-8444-3D2434ADE6B3}"/>
          </ac:spMkLst>
        </pc:spChg>
      </pc:sldChg>
      <pc:sldChg chg="addSp delSp modSp">
        <pc:chgData name="胡 颖" userId="b4669983fcf8e85d" providerId="LiveId" clId="{E671FEBB-C865-4A78-8AAD-CD40B0F77997}" dt="2019-05-22T08:20:04.248" v="1597" actId="108"/>
        <pc:sldMkLst>
          <pc:docMk/>
          <pc:sldMk cId="204780322" sldId="919"/>
        </pc:sldMkLst>
        <pc:spChg chg="mod">
          <ac:chgData name="胡 颖" userId="b4669983fcf8e85d" providerId="LiveId" clId="{E671FEBB-C865-4A78-8AAD-CD40B0F77997}" dt="2019-05-22T08:19:20.684" v="1588" actId="14100"/>
          <ac:spMkLst>
            <pc:docMk/>
            <pc:sldMk cId="204780322" sldId="919"/>
            <ac:spMk id="7" creationId="{00000000-0000-0000-0000-000000000000}"/>
          </ac:spMkLst>
        </pc:spChg>
        <pc:spChg chg="mod">
          <ac:chgData name="胡 颖" userId="b4669983fcf8e85d" providerId="LiveId" clId="{E671FEBB-C865-4A78-8AAD-CD40B0F77997}" dt="2019-05-22T08:19:48.250" v="1593" actId="1076"/>
          <ac:spMkLst>
            <pc:docMk/>
            <pc:sldMk cId="204780322" sldId="919"/>
            <ac:spMk id="17" creationId="{90DF306E-35CD-49FE-A31B-50151BB1BD2A}"/>
          </ac:spMkLst>
        </pc:spChg>
        <pc:spChg chg="mod">
          <ac:chgData name="胡 颖" userId="b4669983fcf8e85d" providerId="LiveId" clId="{E671FEBB-C865-4A78-8AAD-CD40B0F77997}" dt="2019-05-22T08:19:20.684" v="1588" actId="14100"/>
          <ac:spMkLst>
            <pc:docMk/>
            <pc:sldMk cId="204780322" sldId="919"/>
            <ac:spMk id="20" creationId="{00000000-0000-0000-0000-000000000000}"/>
          </ac:spMkLst>
        </pc:spChg>
        <pc:spChg chg="mod">
          <ac:chgData name="胡 颖" userId="b4669983fcf8e85d" providerId="LiveId" clId="{E671FEBB-C865-4A78-8AAD-CD40B0F77997}" dt="2019-05-22T08:19:20.684" v="1588" actId="14100"/>
          <ac:spMkLst>
            <pc:docMk/>
            <pc:sldMk cId="204780322" sldId="919"/>
            <ac:spMk id="22" creationId="{00000000-0000-0000-0000-000000000000}"/>
          </ac:spMkLst>
        </pc:spChg>
        <pc:spChg chg="mod">
          <ac:chgData name="胡 颖" userId="b4669983fcf8e85d" providerId="LiveId" clId="{E671FEBB-C865-4A78-8AAD-CD40B0F77997}" dt="2019-05-22T08:19:33.999" v="1590" actId="1076"/>
          <ac:spMkLst>
            <pc:docMk/>
            <pc:sldMk cId="204780322" sldId="919"/>
            <ac:spMk id="23" creationId="{00000000-0000-0000-0000-000000000000}"/>
          </ac:spMkLst>
        </pc:spChg>
        <pc:spChg chg="mod">
          <ac:chgData name="胡 颖" userId="b4669983fcf8e85d" providerId="LiveId" clId="{E671FEBB-C865-4A78-8AAD-CD40B0F77997}" dt="2019-05-22T08:19:28.352" v="1589" actId="1076"/>
          <ac:spMkLst>
            <pc:docMk/>
            <pc:sldMk cId="204780322" sldId="919"/>
            <ac:spMk id="24" creationId="{00000000-0000-0000-0000-000000000000}"/>
          </ac:spMkLst>
        </pc:spChg>
        <pc:spChg chg="mod">
          <ac:chgData name="胡 颖" userId="b4669983fcf8e85d" providerId="LiveId" clId="{E671FEBB-C865-4A78-8AAD-CD40B0F77997}" dt="2019-05-22T08:19:20.684" v="1588" actId="14100"/>
          <ac:spMkLst>
            <pc:docMk/>
            <pc:sldMk cId="204780322" sldId="919"/>
            <ac:spMk id="25" creationId="{00000000-0000-0000-0000-000000000000}"/>
          </ac:spMkLst>
        </pc:spChg>
        <pc:spChg chg="mod">
          <ac:chgData name="胡 颖" userId="b4669983fcf8e85d" providerId="LiveId" clId="{E671FEBB-C865-4A78-8AAD-CD40B0F77997}" dt="2019-05-22T08:19:20.684" v="1588" actId="14100"/>
          <ac:spMkLst>
            <pc:docMk/>
            <pc:sldMk cId="204780322" sldId="919"/>
            <ac:spMk id="26" creationId="{00000000-0000-0000-0000-000000000000}"/>
          </ac:spMkLst>
        </pc:spChg>
        <pc:spChg chg="mod">
          <ac:chgData name="胡 颖" userId="b4669983fcf8e85d" providerId="LiveId" clId="{E671FEBB-C865-4A78-8AAD-CD40B0F77997}" dt="2019-05-22T08:19:37.936" v="1591" actId="1076"/>
          <ac:spMkLst>
            <pc:docMk/>
            <pc:sldMk cId="204780322" sldId="919"/>
            <ac:spMk id="27" creationId="{00000000-0000-0000-0000-000000000000}"/>
          </ac:spMkLst>
        </pc:spChg>
        <pc:spChg chg="mod">
          <ac:chgData name="胡 颖" userId="b4669983fcf8e85d" providerId="LiveId" clId="{E671FEBB-C865-4A78-8AAD-CD40B0F77997}" dt="2019-05-22T08:19:41.824" v="1592" actId="1076"/>
          <ac:spMkLst>
            <pc:docMk/>
            <pc:sldMk cId="204780322" sldId="919"/>
            <ac:spMk id="28" creationId="{00000000-0000-0000-0000-000000000000}"/>
          </ac:spMkLst>
        </pc:spChg>
        <pc:spChg chg="del mod">
          <ac:chgData name="胡 颖" userId="b4669983fcf8e85d" providerId="LiveId" clId="{E671FEBB-C865-4A78-8AAD-CD40B0F77997}" dt="2019-05-22T08:18:50.015" v="1584" actId="478"/>
          <ac:spMkLst>
            <pc:docMk/>
            <pc:sldMk cId="204780322" sldId="919"/>
            <ac:spMk id="34" creationId="{00000000-0000-0000-0000-000000000000}"/>
          </ac:spMkLst>
        </pc:spChg>
        <pc:spChg chg="mod">
          <ac:chgData name="胡 颖" userId="b4669983fcf8e85d" providerId="LiveId" clId="{E671FEBB-C865-4A78-8AAD-CD40B0F77997}" dt="2019-05-22T08:19:57.283" v="1595" actId="12"/>
          <ac:spMkLst>
            <pc:docMk/>
            <pc:sldMk cId="204780322" sldId="919"/>
            <ac:spMk id="35" creationId="{F8E07573-A8E5-42F7-B445-E2E8E3B47ABD}"/>
          </ac:spMkLst>
        </pc:spChg>
        <pc:spChg chg="mod">
          <ac:chgData name="胡 颖" userId="b4669983fcf8e85d" providerId="LiveId" clId="{E671FEBB-C865-4A78-8AAD-CD40B0F77997}" dt="2019-05-22T08:20:00.627" v="1596" actId="108"/>
          <ac:spMkLst>
            <pc:docMk/>
            <pc:sldMk cId="204780322" sldId="919"/>
            <ac:spMk id="36" creationId="{C2106C8C-8D8F-4E3D-848B-04B33AD73B1F}"/>
          </ac:spMkLst>
        </pc:spChg>
        <pc:spChg chg="mod">
          <ac:chgData name="胡 颖" userId="b4669983fcf8e85d" providerId="LiveId" clId="{E671FEBB-C865-4A78-8AAD-CD40B0F77997}" dt="2019-05-22T08:20:04.248" v="1597" actId="108"/>
          <ac:spMkLst>
            <pc:docMk/>
            <pc:sldMk cId="204780322" sldId="919"/>
            <ac:spMk id="37" creationId="{143C209C-123F-48EE-8D1A-F480D2E690B2}"/>
          </ac:spMkLst>
        </pc:spChg>
        <pc:spChg chg="add mod">
          <ac:chgData name="胡 颖" userId="b4669983fcf8e85d" providerId="LiveId" clId="{E671FEBB-C865-4A78-8AAD-CD40B0F77997}" dt="2019-05-22T08:18:47.508" v="1583"/>
          <ac:spMkLst>
            <pc:docMk/>
            <pc:sldMk cId="204780322" sldId="919"/>
            <ac:spMk id="38" creationId="{80CB4FF1-39B7-4BCB-89FE-2525DFDA8B2A}"/>
          </ac:spMkLst>
        </pc:spChg>
        <pc:grpChg chg="mod">
          <ac:chgData name="胡 颖" userId="b4669983fcf8e85d" providerId="LiveId" clId="{E671FEBB-C865-4A78-8AAD-CD40B0F77997}" dt="2019-05-22T08:19:48.250" v="1593" actId="1076"/>
          <ac:grpSpMkLst>
            <pc:docMk/>
            <pc:sldMk cId="204780322" sldId="919"/>
            <ac:grpSpMk id="16" creationId="{FAA71BEC-A9D4-4C89-8312-91FF75C3EC92}"/>
          </ac:grpSpMkLst>
        </pc:grpChg>
        <pc:grpChg chg="mod">
          <ac:chgData name="胡 颖" userId="b4669983fcf8e85d" providerId="LiveId" clId="{E671FEBB-C865-4A78-8AAD-CD40B0F77997}" dt="2019-05-22T08:19:48.250" v="1593" actId="1076"/>
          <ac:grpSpMkLst>
            <pc:docMk/>
            <pc:sldMk cId="204780322" sldId="919"/>
            <ac:grpSpMk id="33" creationId="{00000000-0000-0000-0000-000000000000}"/>
          </ac:grpSpMkLst>
        </pc:grpChg>
        <pc:picChg chg="mod">
          <ac:chgData name="胡 颖" userId="b4669983fcf8e85d" providerId="LiveId" clId="{E671FEBB-C865-4A78-8AAD-CD40B0F77997}" dt="2019-05-22T08:19:48.250" v="1593" actId="1076"/>
          <ac:picMkLst>
            <pc:docMk/>
            <pc:sldMk cId="204780322" sldId="919"/>
            <ac:picMk id="18" creationId="{146DAF40-89B3-4E68-B8E3-AA6556AC7197}"/>
          </ac:picMkLst>
        </pc:picChg>
      </pc:sldChg>
      <pc:sldChg chg="del">
        <pc:chgData name="胡 颖" userId="b4669983fcf8e85d" providerId="LiveId" clId="{E671FEBB-C865-4A78-8AAD-CD40B0F77997}" dt="2019-05-22T08:21:00.586" v="1604" actId="2696"/>
        <pc:sldMkLst>
          <pc:docMk/>
          <pc:sldMk cId="4027528581" sldId="920"/>
        </pc:sldMkLst>
      </pc:sldChg>
      <pc:sldChg chg="addSp delSp modSp">
        <pc:chgData name="胡 颖" userId="b4669983fcf8e85d" providerId="LiveId" clId="{E671FEBB-C865-4A78-8AAD-CD40B0F77997}" dt="2019-05-22T08:24:20.626" v="1638" actId="478"/>
        <pc:sldMkLst>
          <pc:docMk/>
          <pc:sldMk cId="3369747998" sldId="921"/>
        </pc:sldMkLst>
        <pc:spChg chg="del mod">
          <ac:chgData name="胡 颖" userId="b4669983fcf8e85d" providerId="LiveId" clId="{E671FEBB-C865-4A78-8AAD-CD40B0F77997}" dt="2019-05-22T08:24:20.626" v="1638" actId="478"/>
          <ac:spMkLst>
            <pc:docMk/>
            <pc:sldMk cId="3369747998" sldId="921"/>
            <ac:spMk id="18" creationId="{00000000-0000-0000-0000-000000000000}"/>
          </ac:spMkLst>
        </pc:spChg>
        <pc:spChg chg="add mod">
          <ac:chgData name="胡 颖" userId="b4669983fcf8e85d" providerId="LiveId" clId="{E671FEBB-C865-4A78-8AAD-CD40B0F77997}" dt="2019-05-22T08:24:18.842" v="1637"/>
          <ac:spMkLst>
            <pc:docMk/>
            <pc:sldMk cId="3369747998" sldId="921"/>
            <ac:spMk id="21" creationId="{8D560CE8-A8F2-48D0-8B10-28892E967EC9}"/>
          </ac:spMkLst>
        </pc:spChg>
      </pc:sldChg>
      <pc:sldChg chg="modSp">
        <pc:chgData name="胡 颖" userId="b4669983fcf8e85d" providerId="LiveId" clId="{E671FEBB-C865-4A78-8AAD-CD40B0F77997}" dt="2019-05-22T08:21:24.901" v="1606" actId="20577"/>
        <pc:sldMkLst>
          <pc:docMk/>
          <pc:sldMk cId="1206552229" sldId="926"/>
        </pc:sldMkLst>
        <pc:spChg chg="mod">
          <ac:chgData name="胡 颖" userId="b4669983fcf8e85d" providerId="LiveId" clId="{E671FEBB-C865-4A78-8AAD-CD40B0F77997}" dt="2019-05-22T08:21:24.901" v="1606" actId="20577"/>
          <ac:spMkLst>
            <pc:docMk/>
            <pc:sldMk cId="1206552229" sldId="926"/>
            <ac:spMk id="2" creationId="{00000000-0000-0000-0000-000000000000}"/>
          </ac:spMkLst>
        </pc:spChg>
      </pc:sldChg>
      <pc:sldChg chg="modSp modNotesTx">
        <pc:chgData name="胡 颖" userId="b4669983fcf8e85d" providerId="LiveId" clId="{E671FEBB-C865-4A78-8AAD-CD40B0F77997}" dt="2019-05-22T08:53:34.733" v="1697" actId="20577"/>
        <pc:sldMkLst>
          <pc:docMk/>
          <pc:sldMk cId="3236350415" sldId="927"/>
        </pc:sldMkLst>
        <pc:spChg chg="mod">
          <ac:chgData name="胡 颖" userId="b4669983fcf8e85d" providerId="LiveId" clId="{E671FEBB-C865-4A78-8AAD-CD40B0F77997}" dt="2019-05-22T08:21:28.732" v="1608" actId="20577"/>
          <ac:spMkLst>
            <pc:docMk/>
            <pc:sldMk cId="3236350415" sldId="927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8:53:25.677" v="1692" actId="20577"/>
          <ac:spMkLst>
            <pc:docMk/>
            <pc:sldMk cId="3236350415" sldId="927"/>
            <ac:spMk id="59" creationId="{C1E004C3-C56B-41F7-A2FD-02D942D5F05A}"/>
          </ac:spMkLst>
        </pc:spChg>
      </pc:sldChg>
      <pc:sldChg chg="modSp">
        <pc:chgData name="胡 颖" userId="b4669983fcf8e85d" providerId="LiveId" clId="{E671FEBB-C865-4A78-8AAD-CD40B0F77997}" dt="2019-05-22T08:21:33.006" v="1610" actId="20577"/>
        <pc:sldMkLst>
          <pc:docMk/>
          <pc:sldMk cId="3958850547" sldId="928"/>
        </pc:sldMkLst>
        <pc:spChg chg="mod">
          <ac:chgData name="胡 颖" userId="b4669983fcf8e85d" providerId="LiveId" clId="{E671FEBB-C865-4A78-8AAD-CD40B0F77997}" dt="2019-05-22T08:21:33.006" v="1610" actId="20577"/>
          <ac:spMkLst>
            <pc:docMk/>
            <pc:sldMk cId="3958850547" sldId="928"/>
            <ac:spMk id="2" creationId="{00000000-0000-0000-0000-000000000000}"/>
          </ac:spMkLst>
        </pc:spChg>
      </pc:sldChg>
      <pc:sldChg chg="modSp modNotesTx">
        <pc:chgData name="胡 颖" userId="b4669983fcf8e85d" providerId="LiveId" clId="{E671FEBB-C865-4A78-8AAD-CD40B0F77997}" dt="2019-05-22T08:52:04.739" v="1686" actId="20577"/>
        <pc:sldMkLst>
          <pc:docMk/>
          <pc:sldMk cId="614767439" sldId="929"/>
        </pc:sldMkLst>
        <pc:spChg chg="mod">
          <ac:chgData name="胡 颖" userId="b4669983fcf8e85d" providerId="LiveId" clId="{E671FEBB-C865-4A78-8AAD-CD40B0F77997}" dt="2019-05-22T08:21:37.241" v="1612" actId="20577"/>
          <ac:spMkLst>
            <pc:docMk/>
            <pc:sldMk cId="614767439" sldId="929"/>
            <ac:spMk id="2" creationId="{00000000-0000-0000-0000-000000000000}"/>
          </ac:spMkLst>
        </pc:spChg>
        <pc:spChg chg="mod">
          <ac:chgData name="胡 颖" userId="b4669983fcf8e85d" providerId="LiveId" clId="{E671FEBB-C865-4A78-8AAD-CD40B0F77997}" dt="2019-05-22T08:51:49.998" v="1678" actId="20577"/>
          <ac:spMkLst>
            <pc:docMk/>
            <pc:sldMk cId="614767439" sldId="929"/>
            <ac:spMk id="143" creationId="{DD1BC8D2-85FE-42BF-A3E3-56A770910212}"/>
          </ac:spMkLst>
        </pc:spChg>
      </pc:sldChg>
      <pc:sldChg chg="modSp">
        <pc:chgData name="胡 颖" userId="b4669983fcf8e85d" providerId="LiveId" clId="{E671FEBB-C865-4A78-8AAD-CD40B0F77997}" dt="2019-05-22T08:21:42.851" v="1614" actId="20577"/>
        <pc:sldMkLst>
          <pc:docMk/>
          <pc:sldMk cId="2890604668" sldId="930"/>
        </pc:sldMkLst>
        <pc:spChg chg="mod">
          <ac:chgData name="胡 颖" userId="b4669983fcf8e85d" providerId="LiveId" clId="{E671FEBB-C865-4A78-8AAD-CD40B0F77997}" dt="2019-05-22T08:21:42.851" v="1614" actId="20577"/>
          <ac:spMkLst>
            <pc:docMk/>
            <pc:sldMk cId="2890604668" sldId="930"/>
            <ac:spMk id="2" creationId="{00000000-0000-0000-0000-000000000000}"/>
          </ac:spMkLst>
        </pc:spChg>
      </pc:sldChg>
      <pc:sldChg chg="modSp">
        <pc:chgData name="胡 颖" userId="b4669983fcf8e85d" providerId="LiveId" clId="{E671FEBB-C865-4A78-8AAD-CD40B0F77997}" dt="2019-05-22T08:21:45.826" v="1616" actId="20577"/>
        <pc:sldMkLst>
          <pc:docMk/>
          <pc:sldMk cId="2233303492" sldId="931"/>
        </pc:sldMkLst>
        <pc:spChg chg="mod">
          <ac:chgData name="胡 颖" userId="b4669983fcf8e85d" providerId="LiveId" clId="{E671FEBB-C865-4A78-8AAD-CD40B0F77997}" dt="2019-05-22T08:21:45.826" v="1616" actId="20577"/>
          <ac:spMkLst>
            <pc:docMk/>
            <pc:sldMk cId="2233303492" sldId="931"/>
            <ac:spMk id="2" creationId="{00000000-0000-0000-0000-000000000000}"/>
          </ac:spMkLst>
        </pc:spChg>
      </pc:sldChg>
      <pc:sldChg chg="modSp">
        <pc:chgData name="胡 颖" userId="b4669983fcf8e85d" providerId="LiveId" clId="{E671FEBB-C865-4A78-8AAD-CD40B0F77997}" dt="2019-05-22T08:21:50.318" v="1618" actId="20577"/>
        <pc:sldMkLst>
          <pc:docMk/>
          <pc:sldMk cId="614389020" sldId="932"/>
        </pc:sldMkLst>
        <pc:spChg chg="mod">
          <ac:chgData name="胡 颖" userId="b4669983fcf8e85d" providerId="LiveId" clId="{E671FEBB-C865-4A78-8AAD-CD40B0F77997}" dt="2019-05-22T08:21:50.318" v="1618" actId="20577"/>
          <ac:spMkLst>
            <pc:docMk/>
            <pc:sldMk cId="614389020" sldId="932"/>
            <ac:spMk id="2" creationId="{00000000-0000-0000-0000-000000000000}"/>
          </ac:spMkLst>
        </pc:spChg>
      </pc:sldChg>
      <pc:sldChg chg="modSp modNotesTx">
        <pc:chgData name="胡 颖" userId="b4669983fcf8e85d" providerId="LiveId" clId="{E671FEBB-C865-4A78-8AAD-CD40B0F77997}" dt="2019-05-22T07:41:30.727" v="1002" actId="1076"/>
        <pc:sldMkLst>
          <pc:docMk/>
          <pc:sldMk cId="2684857882" sldId="933"/>
        </pc:sldMkLst>
        <pc:spChg chg="mod">
          <ac:chgData name="胡 颖" userId="b4669983fcf8e85d" providerId="LiveId" clId="{E671FEBB-C865-4A78-8AAD-CD40B0F77997}" dt="2019-05-22T07:40:42.827" v="982"/>
          <ac:spMkLst>
            <pc:docMk/>
            <pc:sldMk cId="2684857882" sldId="933"/>
            <ac:spMk id="204" creationId="{26071A06-179F-4926-BAA7-9766B5DC52AF}"/>
          </ac:spMkLst>
        </pc:spChg>
        <pc:spChg chg="mod">
          <ac:chgData name="胡 颖" userId="b4669983fcf8e85d" providerId="LiveId" clId="{E671FEBB-C865-4A78-8AAD-CD40B0F77997}" dt="2019-05-22T07:41:30.727" v="1002" actId="1076"/>
          <ac:spMkLst>
            <pc:docMk/>
            <pc:sldMk cId="2684857882" sldId="933"/>
            <ac:spMk id="220" creationId="{7A363555-269A-41F7-A2F2-88A9618D6662}"/>
          </ac:spMkLst>
        </pc:spChg>
      </pc:sldChg>
      <pc:sldChg chg="addSp delSp modSp modNotesTx">
        <pc:chgData name="胡 颖" userId="b4669983fcf8e85d" providerId="LiveId" clId="{E671FEBB-C865-4A78-8AAD-CD40B0F77997}" dt="2019-05-22T07:47:04.718" v="1048" actId="20577"/>
        <pc:sldMkLst>
          <pc:docMk/>
          <pc:sldMk cId="548215879" sldId="934"/>
        </pc:sldMkLst>
        <pc:spChg chg="add del mod">
          <ac:chgData name="胡 颖" userId="b4669983fcf8e85d" providerId="LiveId" clId="{E671FEBB-C865-4A78-8AAD-CD40B0F77997}" dt="2019-05-22T07:46:23.847" v="1030"/>
          <ac:spMkLst>
            <pc:docMk/>
            <pc:sldMk cId="548215879" sldId="934"/>
            <ac:spMk id="34" creationId="{EB5955DF-3102-4399-A7D7-8D9B5C0AA052}"/>
          </ac:spMkLst>
        </pc:spChg>
        <pc:spChg chg="add del mod">
          <ac:chgData name="胡 颖" userId="b4669983fcf8e85d" providerId="LiveId" clId="{E671FEBB-C865-4A78-8AAD-CD40B0F77997}" dt="2019-05-22T07:46:23.847" v="1030"/>
          <ac:spMkLst>
            <pc:docMk/>
            <pc:sldMk cId="548215879" sldId="934"/>
            <ac:spMk id="35" creationId="{BD8FA759-21D3-4FDA-830A-39E0ABD37A91}"/>
          </ac:spMkLst>
        </pc:spChg>
        <pc:spChg chg="add del mod">
          <ac:chgData name="胡 颖" userId="b4669983fcf8e85d" providerId="LiveId" clId="{E671FEBB-C865-4A78-8AAD-CD40B0F77997}" dt="2019-05-22T07:46:23.847" v="1030"/>
          <ac:spMkLst>
            <pc:docMk/>
            <pc:sldMk cId="548215879" sldId="934"/>
            <ac:spMk id="39" creationId="{09950EF8-E505-4218-A51A-7BF456DCE3CE}"/>
          </ac:spMkLst>
        </pc:spChg>
        <pc:spChg chg="add del mod">
          <ac:chgData name="胡 颖" userId="b4669983fcf8e85d" providerId="LiveId" clId="{E671FEBB-C865-4A78-8AAD-CD40B0F77997}" dt="2019-05-22T07:46:23.847" v="1030"/>
          <ac:spMkLst>
            <pc:docMk/>
            <pc:sldMk cId="548215879" sldId="934"/>
            <ac:spMk id="41" creationId="{2DD97C9B-DA21-49B3-9703-A5F46C47BFA9}"/>
          </ac:spMkLst>
        </pc:spChg>
        <pc:spChg chg="add mod">
          <ac:chgData name="胡 颖" userId="b4669983fcf8e85d" providerId="LiveId" clId="{E671FEBB-C865-4A78-8AAD-CD40B0F77997}" dt="2019-05-22T07:46:50.763" v="1035" actId="1076"/>
          <ac:spMkLst>
            <pc:docMk/>
            <pc:sldMk cId="548215879" sldId="934"/>
            <ac:spMk id="42" creationId="{1E2C2999-993A-453F-9AA2-8219111E2468}"/>
          </ac:spMkLst>
        </pc:spChg>
        <pc:spChg chg="add mod">
          <ac:chgData name="胡 颖" userId="b4669983fcf8e85d" providerId="LiveId" clId="{E671FEBB-C865-4A78-8AAD-CD40B0F77997}" dt="2019-05-22T07:46:50.763" v="1035" actId="1076"/>
          <ac:spMkLst>
            <pc:docMk/>
            <pc:sldMk cId="548215879" sldId="934"/>
            <ac:spMk id="43" creationId="{188279BA-3970-4DB5-9737-1DB71168D7C6}"/>
          </ac:spMkLst>
        </pc:spChg>
        <pc:spChg chg="add mod">
          <ac:chgData name="胡 颖" userId="b4669983fcf8e85d" providerId="LiveId" clId="{E671FEBB-C865-4A78-8AAD-CD40B0F77997}" dt="2019-05-22T07:46:57.821" v="1036" actId="1076"/>
          <ac:spMkLst>
            <pc:docMk/>
            <pc:sldMk cId="548215879" sldId="934"/>
            <ac:spMk id="44" creationId="{532B3979-4973-4EF1-AA31-FD6EC7700C2A}"/>
          </ac:spMkLst>
        </pc:spChg>
        <pc:spChg chg="add mod">
          <ac:chgData name="胡 颖" userId="b4669983fcf8e85d" providerId="LiveId" clId="{E671FEBB-C865-4A78-8AAD-CD40B0F77997}" dt="2019-05-22T07:46:57.821" v="1036" actId="1076"/>
          <ac:spMkLst>
            <pc:docMk/>
            <pc:sldMk cId="548215879" sldId="934"/>
            <ac:spMk id="49" creationId="{0EBD53B1-1DAB-4264-B254-A5CDA5419BB0}"/>
          </ac:spMkLst>
        </pc:spChg>
      </pc:sldChg>
      <pc:sldChg chg="modSp">
        <pc:chgData name="胡 颖" userId="b4669983fcf8e85d" providerId="LiveId" clId="{E671FEBB-C865-4A78-8AAD-CD40B0F77997}" dt="2019-05-22T07:43:41.487" v="1013" actId="1076"/>
        <pc:sldMkLst>
          <pc:docMk/>
          <pc:sldMk cId="3403800765" sldId="936"/>
        </pc:sldMkLst>
        <pc:spChg chg="mod">
          <ac:chgData name="胡 颖" userId="b4669983fcf8e85d" providerId="LiveId" clId="{E671FEBB-C865-4A78-8AAD-CD40B0F77997}" dt="2019-05-22T07:43:03.986" v="1006"/>
          <ac:spMkLst>
            <pc:docMk/>
            <pc:sldMk cId="3403800765" sldId="936"/>
            <ac:spMk id="3" creationId="{0B3FFA45-ED49-42B3-AC64-D3D31E83193A}"/>
          </ac:spMkLst>
        </pc:spChg>
        <pc:spChg chg="mod">
          <ac:chgData name="胡 颖" userId="b4669983fcf8e85d" providerId="LiveId" clId="{E671FEBB-C865-4A78-8AAD-CD40B0F77997}" dt="2019-05-22T07:43:25.310" v="1008" actId="14100"/>
          <ac:spMkLst>
            <pc:docMk/>
            <pc:sldMk cId="3403800765" sldId="936"/>
            <ac:spMk id="11" creationId="{D6CABE44-9E1F-4869-A2DB-26078CAE3833}"/>
          </ac:spMkLst>
        </pc:spChg>
        <pc:spChg chg="mod">
          <ac:chgData name="胡 颖" userId="b4669983fcf8e85d" providerId="LiveId" clId="{E671FEBB-C865-4A78-8AAD-CD40B0F77997}" dt="2019-05-22T07:43:28.577" v="1009" actId="1076"/>
          <ac:spMkLst>
            <pc:docMk/>
            <pc:sldMk cId="3403800765" sldId="936"/>
            <ac:spMk id="12" creationId="{B3D4B426-50F3-487F-A44C-6FEA2B6EB783}"/>
          </ac:spMkLst>
        </pc:spChg>
        <pc:spChg chg="mod">
          <ac:chgData name="胡 颖" userId="b4669983fcf8e85d" providerId="LiveId" clId="{E671FEBB-C865-4A78-8AAD-CD40B0F77997}" dt="2019-05-22T07:43:41.487" v="1013" actId="1076"/>
          <ac:spMkLst>
            <pc:docMk/>
            <pc:sldMk cId="3403800765" sldId="936"/>
            <ac:spMk id="13" creationId="{4DB5A89D-9091-4C13-8F8C-9F7CB5190CA7}"/>
          </ac:spMkLst>
        </pc:spChg>
        <pc:spChg chg="mod">
          <ac:chgData name="胡 颖" userId="b4669983fcf8e85d" providerId="LiveId" clId="{E671FEBB-C865-4A78-8AAD-CD40B0F77997}" dt="2019-05-22T07:43:37.972" v="1012" actId="1076"/>
          <ac:spMkLst>
            <pc:docMk/>
            <pc:sldMk cId="3403800765" sldId="936"/>
            <ac:spMk id="14" creationId="{4B0D0436-DEC8-4DE0-B590-5BEAF6295F3A}"/>
          </ac:spMkLst>
        </pc:spChg>
        <pc:spChg chg="mod">
          <ac:chgData name="胡 颖" userId="b4669983fcf8e85d" providerId="LiveId" clId="{E671FEBB-C865-4A78-8AAD-CD40B0F77997}" dt="2019-05-22T07:43:34.324" v="1011" actId="1076"/>
          <ac:spMkLst>
            <pc:docMk/>
            <pc:sldMk cId="3403800765" sldId="936"/>
            <ac:spMk id="15" creationId="{FE680C1E-2DF7-4D2D-947E-55230F2E8010}"/>
          </ac:spMkLst>
        </pc:spChg>
        <pc:spChg chg="mod">
          <ac:chgData name="胡 颖" userId="b4669983fcf8e85d" providerId="LiveId" clId="{E671FEBB-C865-4A78-8AAD-CD40B0F77997}" dt="2019-05-22T07:43:31.826" v="1010" actId="1076"/>
          <ac:spMkLst>
            <pc:docMk/>
            <pc:sldMk cId="3403800765" sldId="936"/>
            <ac:spMk id="16" creationId="{215A9984-67FC-4F25-B90D-F0DF7E83844B}"/>
          </ac:spMkLst>
        </pc:spChg>
      </pc:sldChg>
      <pc:sldChg chg="addSp delSp modSp">
        <pc:chgData name="胡 颖" userId="b4669983fcf8e85d" providerId="LiveId" clId="{E671FEBB-C865-4A78-8AAD-CD40B0F77997}" dt="2019-05-22T07:46:37.132" v="1033" actId="1035"/>
        <pc:sldMkLst>
          <pc:docMk/>
          <pc:sldMk cId="676650350" sldId="937"/>
        </pc:sldMkLst>
        <pc:spChg chg="mod">
          <ac:chgData name="胡 颖" userId="b4669983fcf8e85d" providerId="LiveId" clId="{E671FEBB-C865-4A78-8AAD-CD40B0F77997}" dt="2019-05-22T07:45:19.458" v="1015"/>
          <ac:spMkLst>
            <pc:docMk/>
            <pc:sldMk cId="676650350" sldId="937"/>
            <ac:spMk id="2" creationId="{00000000-0000-0000-0000-000000000000}"/>
          </ac:spMkLst>
        </pc:spChg>
        <pc:spChg chg="add del mod">
          <ac:chgData name="胡 颖" userId="b4669983fcf8e85d" providerId="LiveId" clId="{E671FEBB-C865-4A78-8AAD-CD40B0F77997}" dt="2019-05-22T07:46:37.132" v="1033" actId="1035"/>
          <ac:spMkLst>
            <pc:docMk/>
            <pc:sldMk cId="676650350" sldId="937"/>
            <ac:spMk id="78" creationId="{7F57CFBB-A66E-4B57-8FC7-A16620FF800C}"/>
          </ac:spMkLst>
        </pc:spChg>
        <pc:spChg chg="add del mod">
          <ac:chgData name="胡 颖" userId="b4669983fcf8e85d" providerId="LiveId" clId="{E671FEBB-C865-4A78-8AAD-CD40B0F77997}" dt="2019-05-22T07:46:37.132" v="1033" actId="1035"/>
          <ac:spMkLst>
            <pc:docMk/>
            <pc:sldMk cId="676650350" sldId="937"/>
            <ac:spMk id="79" creationId="{916758A2-3E7E-4F90-9CFA-2299531F4116}"/>
          </ac:spMkLst>
        </pc:spChg>
        <pc:spChg chg="add del mod">
          <ac:chgData name="胡 颖" userId="b4669983fcf8e85d" providerId="LiveId" clId="{E671FEBB-C865-4A78-8AAD-CD40B0F77997}" dt="2019-05-22T07:46:37.132" v="1033" actId="1035"/>
          <ac:spMkLst>
            <pc:docMk/>
            <pc:sldMk cId="676650350" sldId="937"/>
            <ac:spMk id="80" creationId="{3C4C8876-E06D-48C1-B93C-066D67DDA18A}"/>
          </ac:spMkLst>
        </pc:spChg>
        <pc:spChg chg="add del mod">
          <ac:chgData name="胡 颖" userId="b4669983fcf8e85d" providerId="LiveId" clId="{E671FEBB-C865-4A78-8AAD-CD40B0F77997}" dt="2019-05-22T07:46:37.132" v="1033" actId="1035"/>
          <ac:spMkLst>
            <pc:docMk/>
            <pc:sldMk cId="676650350" sldId="937"/>
            <ac:spMk id="81" creationId="{E7C78618-B438-48CB-9F54-DCE58BA3CE36}"/>
          </ac:spMkLst>
        </pc:spChg>
      </pc:sldChg>
      <pc:sldChg chg="addSp modSp">
        <pc:chgData name="胡 颖" userId="b4669983fcf8e85d" providerId="LiveId" clId="{E671FEBB-C865-4A78-8AAD-CD40B0F77997}" dt="2019-05-22T07:50:20.356" v="1119" actId="1076"/>
        <pc:sldMkLst>
          <pc:docMk/>
          <pc:sldMk cId="297595035" sldId="939"/>
        </pc:sldMkLst>
        <pc:spChg chg="add mod">
          <ac:chgData name="胡 颖" userId="b4669983fcf8e85d" providerId="LiveId" clId="{E671FEBB-C865-4A78-8AAD-CD40B0F77997}" dt="2019-05-22T07:47:27.935" v="1050" actId="1076"/>
          <ac:spMkLst>
            <pc:docMk/>
            <pc:sldMk cId="297595035" sldId="939"/>
            <ac:spMk id="29" creationId="{DAC5BCFE-9B29-4912-B4D3-1A1EF50A6590}"/>
          </ac:spMkLst>
        </pc:spChg>
        <pc:spChg chg="add mod">
          <ac:chgData name="胡 颖" userId="b4669983fcf8e85d" providerId="LiveId" clId="{E671FEBB-C865-4A78-8AAD-CD40B0F77997}" dt="2019-05-22T07:47:27.935" v="1050" actId="1076"/>
          <ac:spMkLst>
            <pc:docMk/>
            <pc:sldMk cId="297595035" sldId="939"/>
            <ac:spMk id="30" creationId="{1EF4B726-766D-4FF0-88B2-0E60E842AE16}"/>
          </ac:spMkLst>
        </pc:spChg>
        <pc:spChg chg="add mod">
          <ac:chgData name="胡 颖" userId="b4669983fcf8e85d" providerId="LiveId" clId="{E671FEBB-C865-4A78-8AAD-CD40B0F77997}" dt="2019-05-22T07:47:27.935" v="1050" actId="1076"/>
          <ac:spMkLst>
            <pc:docMk/>
            <pc:sldMk cId="297595035" sldId="939"/>
            <ac:spMk id="31" creationId="{8E1DAF86-52BA-44C5-8B41-32A0260E58D7}"/>
          </ac:spMkLst>
        </pc:spChg>
        <pc:spChg chg="add mod">
          <ac:chgData name="胡 颖" userId="b4669983fcf8e85d" providerId="LiveId" clId="{E671FEBB-C865-4A78-8AAD-CD40B0F77997}" dt="2019-05-22T07:47:27.935" v="1050" actId="1076"/>
          <ac:spMkLst>
            <pc:docMk/>
            <pc:sldMk cId="297595035" sldId="939"/>
            <ac:spMk id="32" creationId="{ECA61AE0-807E-4FCE-A6CC-4E61407BD8D8}"/>
          </ac:spMkLst>
        </pc:spChg>
        <pc:spChg chg="mod">
          <ac:chgData name="胡 颖" userId="b4669983fcf8e85d" providerId="LiveId" clId="{E671FEBB-C865-4A78-8AAD-CD40B0F77997}" dt="2019-05-22T07:50:20.356" v="1119" actId="1076"/>
          <ac:spMkLst>
            <pc:docMk/>
            <pc:sldMk cId="297595035" sldId="939"/>
            <ac:spMk id="74" creationId="{951DD3F3-69DE-4A76-B8C1-9874C6A3A8C0}"/>
          </ac:spMkLst>
        </pc:spChg>
      </pc:sldChg>
      <pc:sldChg chg="modSp add">
        <pc:chgData name="胡 颖" userId="b4669983fcf8e85d" providerId="LiveId" clId="{E671FEBB-C865-4A78-8AAD-CD40B0F77997}" dt="2019-05-22T08:05:17.729" v="1396" actId="1035"/>
        <pc:sldMkLst>
          <pc:docMk/>
          <pc:sldMk cId="3179475446" sldId="941"/>
        </pc:sldMkLst>
        <pc:spChg chg="mod">
          <ac:chgData name="胡 颖" userId="b4669983fcf8e85d" providerId="LiveId" clId="{E671FEBB-C865-4A78-8AAD-CD40B0F77997}" dt="2019-05-22T07:00:20.849" v="308" actId="108"/>
          <ac:spMkLst>
            <pc:docMk/>
            <pc:sldMk cId="3179475446" sldId="941"/>
            <ac:spMk id="5" creationId="{00000000-0000-0000-0000-000000000000}"/>
          </ac:spMkLst>
        </pc:spChg>
        <pc:spChg chg="mod">
          <ac:chgData name="胡 颖" userId="b4669983fcf8e85d" providerId="LiveId" clId="{E671FEBB-C865-4A78-8AAD-CD40B0F77997}" dt="2019-05-22T08:05:17.729" v="1396" actId="1035"/>
          <ac:spMkLst>
            <pc:docMk/>
            <pc:sldMk cId="3179475446" sldId="941"/>
            <ac:spMk id="24" creationId="{00000000-0000-0000-0000-000000000000}"/>
          </ac:spMkLst>
        </pc:spChg>
        <pc:spChg chg="mod">
          <ac:chgData name="胡 颖" userId="b4669983fcf8e85d" providerId="LiveId" clId="{E671FEBB-C865-4A78-8AAD-CD40B0F77997}" dt="2019-05-22T07:00:32.468" v="310" actId="207"/>
          <ac:spMkLst>
            <pc:docMk/>
            <pc:sldMk cId="3179475446" sldId="941"/>
            <ac:spMk id="33" creationId="{00000000-0000-0000-0000-000000000000}"/>
          </ac:spMkLst>
        </pc:spChg>
        <pc:spChg chg="mod">
          <ac:chgData name="胡 颖" userId="b4669983fcf8e85d" providerId="LiveId" clId="{E671FEBB-C865-4A78-8AAD-CD40B0F77997}" dt="2019-05-22T07:00:26.774" v="309" actId="207"/>
          <ac:spMkLst>
            <pc:docMk/>
            <pc:sldMk cId="3179475446" sldId="941"/>
            <ac:spMk id="35" creationId="{00000000-0000-0000-0000-000000000000}"/>
          </ac:spMkLst>
        </pc:spChg>
      </pc:sldChg>
      <pc:sldChg chg="add del">
        <pc:chgData name="胡 颖" userId="b4669983fcf8e85d" providerId="LiveId" clId="{E671FEBB-C865-4A78-8AAD-CD40B0F77997}" dt="2019-05-22T06:31:01.684" v="9" actId="2696"/>
        <pc:sldMkLst>
          <pc:docMk/>
          <pc:sldMk cId="3848470944" sldId="941"/>
        </pc:sldMkLst>
      </pc:sldChg>
      <pc:sldChg chg="modSp add">
        <pc:chgData name="胡 颖" userId="b4669983fcf8e85d" providerId="LiveId" clId="{E671FEBB-C865-4A78-8AAD-CD40B0F77997}" dt="2019-05-22T08:05:24.163" v="1411" actId="1035"/>
        <pc:sldMkLst>
          <pc:docMk/>
          <pc:sldMk cId="4069377154" sldId="942"/>
        </pc:sldMkLst>
        <pc:spChg chg="mod">
          <ac:chgData name="胡 颖" userId="b4669983fcf8e85d" providerId="LiveId" clId="{E671FEBB-C865-4A78-8AAD-CD40B0F77997}" dt="2019-05-22T08:05:24.163" v="1411" actId="1035"/>
          <ac:spMkLst>
            <pc:docMk/>
            <pc:sldMk cId="4069377154" sldId="942"/>
            <ac:spMk id="24" creationId="{00000000-0000-0000-0000-000000000000}"/>
          </ac:spMkLst>
        </pc:spChg>
        <pc:spChg chg="mod">
          <ac:chgData name="胡 颖" userId="b4669983fcf8e85d" providerId="LiveId" clId="{E671FEBB-C865-4A78-8AAD-CD40B0F77997}" dt="2019-05-22T07:12:57.226" v="454" actId="207"/>
          <ac:spMkLst>
            <pc:docMk/>
            <pc:sldMk cId="4069377154" sldId="942"/>
            <ac:spMk id="31" creationId="{00000000-0000-0000-0000-000000000000}"/>
          </ac:spMkLst>
        </pc:spChg>
        <pc:spChg chg="mod">
          <ac:chgData name="胡 颖" userId="b4669983fcf8e85d" providerId="LiveId" clId="{E671FEBB-C865-4A78-8AAD-CD40B0F77997}" dt="2019-05-22T07:12:52.255" v="453" actId="207"/>
          <ac:spMkLst>
            <pc:docMk/>
            <pc:sldMk cId="4069377154" sldId="942"/>
            <ac:spMk id="33" creationId="{00000000-0000-0000-0000-000000000000}"/>
          </ac:spMkLst>
        </pc:spChg>
        <pc:spChg chg="mod">
          <ac:chgData name="胡 颖" userId="b4669983fcf8e85d" providerId="LiveId" clId="{E671FEBB-C865-4A78-8AAD-CD40B0F77997}" dt="2019-05-22T07:12:46.276" v="452" actId="108"/>
          <ac:spMkLst>
            <pc:docMk/>
            <pc:sldMk cId="4069377154" sldId="942"/>
            <ac:spMk id="35" creationId="{00000000-0000-0000-0000-000000000000}"/>
          </ac:spMkLst>
        </pc:spChg>
        <pc:spChg chg="mod">
          <ac:chgData name="胡 颖" userId="b4669983fcf8e85d" providerId="LiveId" clId="{E671FEBB-C865-4A78-8AAD-CD40B0F77997}" dt="2019-05-22T07:12:43.589" v="451" actId="108"/>
          <ac:spMkLst>
            <pc:docMk/>
            <pc:sldMk cId="4069377154" sldId="942"/>
            <ac:spMk id="69" creationId="{00000000-0000-0000-0000-000000000000}"/>
          </ac:spMkLst>
        </pc:spChg>
      </pc:sldChg>
      <pc:sldChg chg="modSp add modNotesTx">
        <pc:chgData name="胡 颖" userId="b4669983fcf8e85d" providerId="LiveId" clId="{E671FEBB-C865-4A78-8AAD-CD40B0F77997}" dt="2019-05-22T07:28:55.736" v="812" actId="20577"/>
        <pc:sldMkLst>
          <pc:docMk/>
          <pc:sldMk cId="3742216685" sldId="943"/>
        </pc:sldMkLst>
        <pc:spChg chg="mod">
          <ac:chgData name="胡 颖" userId="b4669983fcf8e85d" providerId="LiveId" clId="{E671FEBB-C865-4A78-8AAD-CD40B0F77997}" dt="2019-05-22T07:22:15.908" v="533" actId="403"/>
          <ac:spMkLst>
            <pc:docMk/>
            <pc:sldMk cId="3742216685" sldId="943"/>
            <ac:spMk id="15366" creationId="{00000000-0000-0000-0000-000000000000}"/>
          </ac:spMkLst>
        </pc:spChg>
        <pc:spChg chg="mod">
          <ac:chgData name="胡 颖" userId="b4669983fcf8e85d" providerId="LiveId" clId="{E671FEBB-C865-4A78-8AAD-CD40B0F77997}" dt="2019-05-22T07:22:38.174" v="535" actId="1076"/>
          <ac:spMkLst>
            <pc:docMk/>
            <pc:sldMk cId="3742216685" sldId="943"/>
            <ac:spMk id="15367" creationId="{00000000-0000-0000-0000-000000000000}"/>
          </ac:spMkLst>
        </pc:spChg>
        <pc:spChg chg="mod">
          <ac:chgData name="胡 颖" userId="b4669983fcf8e85d" providerId="LiveId" clId="{E671FEBB-C865-4A78-8AAD-CD40B0F77997}" dt="2019-05-22T07:28:26.768" v="798" actId="20577"/>
          <ac:spMkLst>
            <pc:docMk/>
            <pc:sldMk cId="3742216685" sldId="943"/>
            <ac:spMk id="15368" creationId="{00000000-0000-0000-0000-000000000000}"/>
          </ac:spMkLst>
        </pc:spChg>
        <pc:spChg chg="mod">
          <ac:chgData name="胡 颖" userId="b4669983fcf8e85d" providerId="LiveId" clId="{E671FEBB-C865-4A78-8AAD-CD40B0F77997}" dt="2019-05-22T07:22:12.806" v="532" actId="1076"/>
          <ac:spMkLst>
            <pc:docMk/>
            <pc:sldMk cId="3742216685" sldId="943"/>
            <ac:spMk id="15370" creationId="{00000000-0000-0000-0000-000000000000}"/>
          </ac:spMkLst>
        </pc:spChg>
        <pc:spChg chg="mod">
          <ac:chgData name="胡 颖" userId="b4669983fcf8e85d" providerId="LiveId" clId="{E671FEBB-C865-4A78-8AAD-CD40B0F77997}" dt="2019-05-22T07:21:25.494" v="520" actId="1076"/>
          <ac:spMkLst>
            <pc:docMk/>
            <pc:sldMk cId="3742216685" sldId="943"/>
            <ac:spMk id="15371" creationId="{00000000-0000-0000-0000-000000000000}"/>
          </ac:spMkLst>
        </pc:spChg>
        <pc:spChg chg="mod">
          <ac:chgData name="胡 颖" userId="b4669983fcf8e85d" providerId="LiveId" clId="{E671FEBB-C865-4A78-8AAD-CD40B0F77997}" dt="2019-05-22T07:21:25.494" v="520" actId="1076"/>
          <ac:spMkLst>
            <pc:docMk/>
            <pc:sldMk cId="3742216685" sldId="943"/>
            <ac:spMk id="15372" creationId="{00000000-0000-0000-0000-000000000000}"/>
          </ac:spMkLst>
        </pc:spChg>
        <pc:spChg chg="mod">
          <ac:chgData name="胡 颖" userId="b4669983fcf8e85d" providerId="LiveId" clId="{E671FEBB-C865-4A78-8AAD-CD40B0F77997}" dt="2019-05-22T07:21:25.494" v="520" actId="1076"/>
          <ac:spMkLst>
            <pc:docMk/>
            <pc:sldMk cId="3742216685" sldId="943"/>
            <ac:spMk id="15373" creationId="{00000000-0000-0000-0000-000000000000}"/>
          </ac:spMkLst>
        </pc:spChg>
        <pc:spChg chg="mod">
          <ac:chgData name="胡 颖" userId="b4669983fcf8e85d" providerId="LiveId" clId="{E671FEBB-C865-4A78-8AAD-CD40B0F77997}" dt="2019-05-22T07:21:25.494" v="520" actId="1076"/>
          <ac:spMkLst>
            <pc:docMk/>
            <pc:sldMk cId="3742216685" sldId="943"/>
            <ac:spMk id="15374" creationId="{00000000-0000-0000-0000-000000000000}"/>
          </ac:spMkLst>
        </pc:spChg>
        <pc:graphicFrameChg chg="mod">
          <ac:chgData name="胡 颖" userId="b4669983fcf8e85d" providerId="LiveId" clId="{E671FEBB-C865-4A78-8AAD-CD40B0F77997}" dt="2019-05-22T07:22:33.806" v="534" actId="1076"/>
          <ac:graphicFrameMkLst>
            <pc:docMk/>
            <pc:sldMk cId="3742216685" sldId="943"/>
            <ac:graphicFrameMk id="15365" creationId="{00000000-0000-0000-0000-000000000000}"/>
          </ac:graphicFrameMkLst>
        </pc:graphicFrameChg>
        <pc:graphicFrameChg chg="mod">
          <ac:chgData name="胡 颖" userId="b4669983fcf8e85d" providerId="LiveId" clId="{E671FEBB-C865-4A78-8AAD-CD40B0F77997}" dt="2019-05-22T07:21:34.025" v="522" actId="14100"/>
          <ac:graphicFrameMkLst>
            <pc:docMk/>
            <pc:sldMk cId="3742216685" sldId="943"/>
            <ac:graphicFrameMk id="15369" creationId="{00000000-0000-0000-0000-000000000000}"/>
          </ac:graphicFrameMkLst>
        </pc:graphicFrameChg>
      </pc:sldChg>
      <pc:sldChg chg="modSp add">
        <pc:chgData name="胡 颖" userId="b4669983fcf8e85d" providerId="LiveId" clId="{E671FEBB-C865-4A78-8AAD-CD40B0F77997}" dt="2019-05-22T08:05:29.394" v="1421" actId="1035"/>
        <pc:sldMkLst>
          <pc:docMk/>
          <pc:sldMk cId="3828616795" sldId="944"/>
        </pc:sldMkLst>
        <pc:spChg chg="mod">
          <ac:chgData name="胡 颖" userId="b4669983fcf8e85d" providerId="LiveId" clId="{E671FEBB-C865-4A78-8AAD-CD40B0F77997}" dt="2019-05-22T08:05:29.394" v="1421" actId="1035"/>
          <ac:spMkLst>
            <pc:docMk/>
            <pc:sldMk cId="3828616795" sldId="944"/>
            <ac:spMk id="24" creationId="{00000000-0000-0000-0000-000000000000}"/>
          </ac:spMkLst>
        </pc:spChg>
        <pc:spChg chg="mod">
          <ac:chgData name="胡 颖" userId="b4669983fcf8e85d" providerId="LiveId" clId="{E671FEBB-C865-4A78-8AAD-CD40B0F77997}" dt="2019-05-22T07:39:41.420" v="976" actId="108"/>
          <ac:spMkLst>
            <pc:docMk/>
            <pc:sldMk cId="3828616795" sldId="944"/>
            <ac:spMk id="33" creationId="{00000000-0000-0000-0000-000000000000}"/>
          </ac:spMkLst>
        </pc:spChg>
        <pc:spChg chg="mod">
          <ac:chgData name="胡 颖" userId="b4669983fcf8e85d" providerId="LiveId" clId="{E671FEBB-C865-4A78-8AAD-CD40B0F77997}" dt="2019-05-22T07:39:34.213" v="974" actId="108"/>
          <ac:spMkLst>
            <pc:docMk/>
            <pc:sldMk cId="3828616795" sldId="944"/>
            <ac:spMk id="34" creationId="{00000000-0000-0000-0000-000000000000}"/>
          </ac:spMkLst>
        </pc:spChg>
        <pc:spChg chg="mod">
          <ac:chgData name="胡 颖" userId="b4669983fcf8e85d" providerId="LiveId" clId="{E671FEBB-C865-4A78-8AAD-CD40B0F77997}" dt="2019-05-22T07:39:37.532" v="975" actId="108"/>
          <ac:spMkLst>
            <pc:docMk/>
            <pc:sldMk cId="3828616795" sldId="944"/>
            <ac:spMk id="35" creationId="{00000000-0000-0000-0000-000000000000}"/>
          </ac:spMkLst>
        </pc:spChg>
        <pc:spChg chg="mod">
          <ac:chgData name="胡 颖" userId="b4669983fcf8e85d" providerId="LiveId" clId="{E671FEBB-C865-4A78-8AAD-CD40B0F77997}" dt="2019-05-22T07:39:25.687" v="973" actId="108"/>
          <ac:spMkLst>
            <pc:docMk/>
            <pc:sldMk cId="3828616795" sldId="944"/>
            <ac:spMk id="70" creationId="{00000000-0000-0000-0000-000000000000}"/>
          </ac:spMkLst>
        </pc:spChg>
      </pc:sldChg>
      <pc:sldChg chg="modSp add del">
        <pc:chgData name="胡 颖" userId="b4669983fcf8e85d" providerId="LiveId" clId="{E671FEBB-C865-4A78-8AAD-CD40B0F77997}" dt="2019-05-22T08:04:17.069" v="1365" actId="2696"/>
        <pc:sldMkLst>
          <pc:docMk/>
          <pc:sldMk cId="3337058787" sldId="945"/>
        </pc:sldMkLst>
        <pc:spChg chg="mod">
          <ac:chgData name="胡 颖" userId="b4669983fcf8e85d" providerId="LiveId" clId="{E671FEBB-C865-4A78-8AAD-CD40B0F77997}" dt="2019-05-22T08:02:56.594" v="1350" actId="207"/>
          <ac:spMkLst>
            <pc:docMk/>
            <pc:sldMk cId="3337058787" sldId="945"/>
            <ac:spMk id="12" creationId="{00000000-0000-0000-0000-000000000000}"/>
          </ac:spMkLst>
        </pc:spChg>
      </pc:sldChg>
      <pc:sldChg chg="modSp add">
        <pc:chgData name="胡 颖" userId="b4669983fcf8e85d" providerId="LiveId" clId="{E671FEBB-C865-4A78-8AAD-CD40B0F77997}" dt="2019-05-22T08:06:20.039" v="1443" actId="207"/>
        <pc:sldMkLst>
          <pc:docMk/>
          <pc:sldMk cId="4258267587" sldId="945"/>
        </pc:sldMkLst>
        <pc:spChg chg="mod">
          <ac:chgData name="胡 颖" userId="b4669983fcf8e85d" providerId="LiveId" clId="{E671FEBB-C865-4A78-8AAD-CD40B0F77997}" dt="2019-05-22T08:06:02.636" v="1441" actId="207"/>
          <ac:spMkLst>
            <pc:docMk/>
            <pc:sldMk cId="4258267587" sldId="945"/>
            <ac:spMk id="22" creationId="{00000000-0000-0000-0000-000000000000}"/>
          </ac:spMkLst>
        </pc:spChg>
        <pc:spChg chg="mod">
          <ac:chgData name="胡 颖" userId="b4669983fcf8e85d" providerId="LiveId" clId="{E671FEBB-C865-4A78-8AAD-CD40B0F77997}" dt="2019-05-22T08:05:37.072" v="1436" actId="1036"/>
          <ac:spMkLst>
            <pc:docMk/>
            <pc:sldMk cId="4258267587" sldId="945"/>
            <ac:spMk id="24" creationId="{00000000-0000-0000-0000-000000000000}"/>
          </ac:spMkLst>
        </pc:spChg>
        <pc:spChg chg="mod">
          <ac:chgData name="胡 颖" userId="b4669983fcf8e85d" providerId="LiveId" clId="{E671FEBB-C865-4A78-8AAD-CD40B0F77997}" dt="2019-05-22T08:04:39.513" v="1368" actId="108"/>
          <ac:spMkLst>
            <pc:docMk/>
            <pc:sldMk cId="4258267587" sldId="945"/>
            <ac:spMk id="34" creationId="{00000000-0000-0000-0000-000000000000}"/>
          </ac:spMkLst>
        </pc:spChg>
        <pc:spChg chg="mod">
          <ac:chgData name="胡 颖" userId="b4669983fcf8e85d" providerId="LiveId" clId="{E671FEBB-C865-4A78-8AAD-CD40B0F77997}" dt="2019-05-22T08:06:20.039" v="1443" actId="207"/>
          <ac:spMkLst>
            <pc:docMk/>
            <pc:sldMk cId="4258267587" sldId="945"/>
            <ac:spMk id="36" creationId="{00000000-0000-0000-0000-000000000000}"/>
          </ac:spMkLst>
        </pc:spChg>
        <pc:spChg chg="mod">
          <ac:chgData name="胡 颖" userId="b4669983fcf8e85d" providerId="LiveId" clId="{E671FEBB-C865-4A78-8AAD-CD40B0F77997}" dt="2019-05-22T08:04:35.410" v="1367" actId="108"/>
          <ac:spMkLst>
            <pc:docMk/>
            <pc:sldMk cId="4258267587" sldId="945"/>
            <ac:spMk id="70" creationId="{00000000-0000-0000-0000-000000000000}"/>
          </ac:spMkLst>
        </pc:spChg>
      </pc:sldChg>
      <pc:sldChg chg="addSp delSp modSp add modNotesTx">
        <pc:chgData name="胡 颖" userId="b4669983fcf8e85d" providerId="LiveId" clId="{E671FEBB-C865-4A78-8AAD-CD40B0F77997}" dt="2019-05-22T08:14:05.073" v="1523" actId="20577"/>
        <pc:sldMkLst>
          <pc:docMk/>
          <pc:sldMk cId="2189715112" sldId="946"/>
        </pc:sldMkLst>
        <pc:spChg chg="del">
          <ac:chgData name="胡 颖" userId="b4669983fcf8e85d" providerId="LiveId" clId="{E671FEBB-C865-4A78-8AAD-CD40B0F77997}" dt="2019-05-22T08:11:42.563" v="1485" actId="478"/>
          <ac:spMkLst>
            <pc:docMk/>
            <pc:sldMk cId="2189715112" sldId="946"/>
            <ac:spMk id="16" creationId="{00000000-0000-0000-0000-000000000000}"/>
          </ac:spMkLst>
        </pc:spChg>
        <pc:spChg chg="del">
          <ac:chgData name="胡 颖" userId="b4669983fcf8e85d" providerId="LiveId" clId="{E671FEBB-C865-4A78-8AAD-CD40B0F77997}" dt="2019-05-22T08:11:42.563" v="1485" actId="478"/>
          <ac:spMkLst>
            <pc:docMk/>
            <pc:sldMk cId="2189715112" sldId="946"/>
            <ac:spMk id="17" creationId="{00000000-0000-0000-0000-000000000000}"/>
          </ac:spMkLst>
        </pc:spChg>
        <pc:spChg chg="del">
          <ac:chgData name="胡 颖" userId="b4669983fcf8e85d" providerId="LiveId" clId="{E671FEBB-C865-4A78-8AAD-CD40B0F77997}" dt="2019-05-22T08:11:42.563" v="1485" actId="478"/>
          <ac:spMkLst>
            <pc:docMk/>
            <pc:sldMk cId="2189715112" sldId="946"/>
            <ac:spMk id="18" creationId="{00000000-0000-0000-0000-000000000000}"/>
          </ac:spMkLst>
        </pc:spChg>
        <pc:spChg chg="del">
          <ac:chgData name="胡 颖" userId="b4669983fcf8e85d" providerId="LiveId" clId="{E671FEBB-C865-4A78-8AAD-CD40B0F77997}" dt="2019-05-22T08:11:42.563" v="1485" actId="478"/>
          <ac:spMkLst>
            <pc:docMk/>
            <pc:sldMk cId="2189715112" sldId="946"/>
            <ac:spMk id="62" creationId="{00000000-0000-0000-0000-000000000000}"/>
          </ac:spMkLst>
        </pc:spChg>
        <pc:spChg chg="del">
          <ac:chgData name="胡 颖" userId="b4669983fcf8e85d" providerId="LiveId" clId="{E671FEBB-C865-4A78-8AAD-CD40B0F77997}" dt="2019-05-22T08:11:42.563" v="1485" actId="478"/>
          <ac:spMkLst>
            <pc:docMk/>
            <pc:sldMk cId="2189715112" sldId="946"/>
            <ac:spMk id="63" creationId="{00000000-0000-0000-0000-000000000000}"/>
          </ac:spMkLst>
        </pc:spChg>
        <pc:spChg chg="del">
          <ac:chgData name="胡 颖" userId="b4669983fcf8e85d" providerId="LiveId" clId="{E671FEBB-C865-4A78-8AAD-CD40B0F77997}" dt="2019-05-22T08:11:42.563" v="1485" actId="478"/>
          <ac:spMkLst>
            <pc:docMk/>
            <pc:sldMk cId="2189715112" sldId="946"/>
            <ac:spMk id="64" creationId="{00000000-0000-0000-0000-000000000000}"/>
          </ac:spMkLst>
        </pc:spChg>
        <pc:spChg chg="del">
          <ac:chgData name="胡 颖" userId="b4669983fcf8e85d" providerId="LiveId" clId="{E671FEBB-C865-4A78-8AAD-CD40B0F77997}" dt="2019-05-22T08:11:42.563" v="1485" actId="478"/>
          <ac:spMkLst>
            <pc:docMk/>
            <pc:sldMk cId="2189715112" sldId="946"/>
            <ac:spMk id="65" creationId="{00000000-0000-0000-0000-000000000000}"/>
          </ac:spMkLst>
        </pc:spChg>
        <pc:spChg chg="del">
          <ac:chgData name="胡 颖" userId="b4669983fcf8e85d" providerId="LiveId" clId="{E671FEBB-C865-4A78-8AAD-CD40B0F77997}" dt="2019-05-22T08:11:42.563" v="1485" actId="478"/>
          <ac:spMkLst>
            <pc:docMk/>
            <pc:sldMk cId="2189715112" sldId="946"/>
            <ac:spMk id="66" creationId="{00000000-0000-0000-0000-000000000000}"/>
          </ac:spMkLst>
        </pc:spChg>
        <pc:spChg chg="del">
          <ac:chgData name="胡 颖" userId="b4669983fcf8e85d" providerId="LiveId" clId="{E671FEBB-C865-4A78-8AAD-CD40B0F77997}" dt="2019-05-22T08:11:42.563" v="1485" actId="478"/>
          <ac:spMkLst>
            <pc:docMk/>
            <pc:sldMk cId="2189715112" sldId="946"/>
            <ac:spMk id="67" creationId="{00000000-0000-0000-0000-000000000000}"/>
          </ac:spMkLst>
        </pc:spChg>
        <pc:spChg chg="del">
          <ac:chgData name="胡 颖" userId="b4669983fcf8e85d" providerId="LiveId" clId="{E671FEBB-C865-4A78-8AAD-CD40B0F77997}" dt="2019-05-22T08:11:42.563" v="1485" actId="478"/>
          <ac:spMkLst>
            <pc:docMk/>
            <pc:sldMk cId="2189715112" sldId="946"/>
            <ac:spMk id="68" creationId="{00000000-0000-0000-0000-000000000000}"/>
          </ac:spMkLst>
        </pc:spChg>
        <pc:spChg chg="mod">
          <ac:chgData name="胡 颖" userId="b4669983fcf8e85d" providerId="LiveId" clId="{E671FEBB-C865-4A78-8AAD-CD40B0F77997}" dt="2019-05-22T08:11:50.597" v="1487" actId="20577"/>
          <ac:spMkLst>
            <pc:docMk/>
            <pc:sldMk cId="2189715112" sldId="946"/>
            <ac:spMk id="73" creationId="{ACCBC2B7-33AA-4752-92D0-33A33BC8B149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74" creationId="{706CE680-21E9-4E73-8A0A-90BA502500D2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76" creationId="{427B9B2C-459E-4D99-B6EE-A81410439BBC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77" creationId="{C65CE4C1-DE27-4AE5-BAE3-276AA56158F3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78" creationId="{8D9B15BF-50D4-443E-BB88-A1FE819F61F2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79" creationId="{046160A1-82D5-48D0-9B1D-D160654D9928}"/>
          </ac:spMkLst>
        </pc:spChg>
        <pc:spChg chg="mod">
          <ac:chgData name="胡 颖" userId="b4669983fcf8e85d" providerId="LiveId" clId="{E671FEBB-C865-4A78-8AAD-CD40B0F77997}" dt="2019-05-22T08:12:52.565" v="1496" actId="1076"/>
          <ac:spMkLst>
            <pc:docMk/>
            <pc:sldMk cId="2189715112" sldId="946"/>
            <ac:spMk id="84" creationId="{9D0F2968-CE05-42D8-8862-F4C7BF57FCC6}"/>
          </ac:spMkLst>
        </pc:spChg>
        <pc:spChg chg="mod">
          <ac:chgData name="胡 颖" userId="b4669983fcf8e85d" providerId="LiveId" clId="{E671FEBB-C865-4A78-8AAD-CD40B0F77997}" dt="2019-05-22T08:12:51.129" v="1494" actId="1076"/>
          <ac:spMkLst>
            <pc:docMk/>
            <pc:sldMk cId="2189715112" sldId="946"/>
            <ac:spMk id="85" creationId="{9EB71F82-F738-411D-9F2C-8DFEBDC0AC7D}"/>
          </ac:spMkLst>
        </pc:spChg>
        <pc:spChg chg="mod">
          <ac:chgData name="胡 颖" userId="b4669983fcf8e85d" providerId="LiveId" clId="{E671FEBB-C865-4A78-8AAD-CD40B0F77997}" dt="2019-05-22T08:12:51.874" v="1495" actId="1076"/>
          <ac:spMkLst>
            <pc:docMk/>
            <pc:sldMk cId="2189715112" sldId="946"/>
            <ac:spMk id="86" creationId="{978CFCE2-1BF1-41D1-90A4-4D519C14599C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90" creationId="{1162AD83-55A9-4843-9B96-E2AA403EAC46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97" creationId="{3B38D0D5-C2BB-48F1-BC6D-043C12A913B6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98" creationId="{7460941B-2A4B-4E8D-A101-9975A73E3A31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100" creationId="{423664E5-336B-4C38-861B-1DB1A5A44FAB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01" creationId="{C1FB42A8-4E3E-4676-B30D-888507B53CF3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102" creationId="{508238FD-2FD2-4689-9F2C-E4329ECC888C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03" creationId="{F2721191-5041-491F-AACA-777F4DA612B6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04" creationId="{8C7987B3-EE39-480C-99A7-54B0FEB4FA6D}"/>
          </ac:spMkLst>
        </pc:spChg>
        <pc:spChg chg="add mod">
          <ac:chgData name="胡 颖" userId="b4669983fcf8e85d" providerId="LiveId" clId="{E671FEBB-C865-4A78-8AAD-CD40B0F77997}" dt="2019-05-22T08:13:33.517" v="1502" actId="1076"/>
          <ac:spMkLst>
            <pc:docMk/>
            <pc:sldMk cId="2189715112" sldId="946"/>
            <ac:spMk id="105" creationId="{07D4D814-0AC8-44BA-8CBE-681231A3B1F3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106" creationId="{0E864EE5-B691-41EF-BEDE-BC306977A081}"/>
          </ac:spMkLst>
        </pc:spChg>
        <pc:spChg chg="add mod">
          <ac:chgData name="胡 颖" userId="b4669983fcf8e85d" providerId="LiveId" clId="{E671FEBB-C865-4A78-8AAD-CD40B0F77997}" dt="2019-05-22T08:13:25.555" v="1501" actId="1076"/>
          <ac:spMkLst>
            <pc:docMk/>
            <pc:sldMk cId="2189715112" sldId="946"/>
            <ac:spMk id="107" creationId="{723E4202-C7A8-425E-8468-9CB2317130D9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108" creationId="{E7BB3DFF-9704-43C1-96EC-A4ED436780F1}"/>
          </ac:spMkLst>
        </pc:spChg>
        <pc:spChg chg="add mod">
          <ac:chgData name="胡 颖" userId="b4669983fcf8e85d" providerId="LiveId" clId="{E671FEBB-C865-4A78-8AAD-CD40B0F77997}" dt="2019-05-22T08:13:33.517" v="1502" actId="1076"/>
          <ac:spMkLst>
            <pc:docMk/>
            <pc:sldMk cId="2189715112" sldId="946"/>
            <ac:spMk id="109" creationId="{E1BC9885-C4A3-41E0-B7F9-FFFCC226D6B9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110" creationId="{13E2DC8C-0AFC-4201-B1A2-B8214A784547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11" creationId="{67954FED-D89E-4C21-A0F5-1DA9FDA4B81A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12" creationId="{EAC2561D-0072-4BEE-9184-71A4E05E5EF8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13" creationId="{117C2A23-073C-42E4-8481-64F0AA0DC547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14" creationId="{33576B22-93D2-4479-8B5C-331DB61F64CA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15" creationId="{8C9E062F-09E9-4AB3-A482-7D38DDE9E452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16" creationId="{5BD2530C-AC42-4919-83DA-F6D5508FE7DE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17" creationId="{B88BAF86-2869-4078-8D50-3ABC79ECD3AB}"/>
          </ac:spMkLst>
        </pc:spChg>
        <pc:spChg chg="add mod">
          <ac:chgData name="胡 颖" userId="b4669983fcf8e85d" providerId="LiveId" clId="{E671FEBB-C865-4A78-8AAD-CD40B0F77997}" dt="2019-05-22T08:13:15.187" v="1499" actId="164"/>
          <ac:spMkLst>
            <pc:docMk/>
            <pc:sldMk cId="2189715112" sldId="946"/>
            <ac:spMk id="118" creationId="{423C23AD-FDBE-43C3-8C75-EA09443A23B8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23" creationId="{F68F06C3-BE12-4E0D-BB2C-AEF6F8B00F2C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24" creationId="{5898F823-8038-443F-B780-F7B77BA7CE72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25" creationId="{9C142320-D7FD-4F16-BF29-9A36782B0E02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26" creationId="{DA1AEFF6-E36F-4776-B37B-3F0EA7F2E7C8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31" creationId="{3FB7FD44-229B-474E-AE82-117D76840E2F}"/>
          </ac:spMkLst>
        </pc:spChg>
        <pc:spChg chg="add mod">
          <ac:chgData name="胡 颖" userId="b4669983fcf8e85d" providerId="LiveId" clId="{E671FEBB-C865-4A78-8AAD-CD40B0F77997}" dt="2019-05-22T08:13:40.980" v="1503" actId="1076"/>
          <ac:spMkLst>
            <pc:docMk/>
            <pc:sldMk cId="2189715112" sldId="946"/>
            <ac:spMk id="144" creationId="{76AE9905-6025-4C72-B2D3-EEA6642926EB}"/>
          </ac:spMkLst>
        </pc:spChg>
        <pc:spChg chg="add mod">
          <ac:chgData name="胡 颖" userId="b4669983fcf8e85d" providerId="LiveId" clId="{E671FEBB-C865-4A78-8AAD-CD40B0F77997}" dt="2019-05-22T08:13:43.059" v="1504" actId="1076"/>
          <ac:spMkLst>
            <pc:docMk/>
            <pc:sldMk cId="2189715112" sldId="946"/>
            <ac:spMk id="145" creationId="{ADA9FB84-6255-4AE8-9525-9484310595A7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46" creationId="{A4CEBB64-CEFE-4B7D-9D1F-BC0DABB52D88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48" creationId="{2C52AFDF-F538-4E65-A402-1F5DEED01BAB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49" creationId="{AFE8F4E4-2A7F-4F51-9B3A-45ECC742429E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54" creationId="{5DC7FE30-6D12-4A97-8232-2E1DCD3F4A3B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55" creationId="{F0E15536-A554-4EDF-919D-2570453286B4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56" creationId="{242E1351-070F-461C-A5EB-624789A1E00C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57" creationId="{15F4892D-3EB9-4D67-8302-AE380E24BB81}"/>
          </ac:spMkLst>
        </pc:spChg>
        <pc:spChg chg="add mod">
          <ac:chgData name="胡 颖" userId="b4669983fcf8e85d" providerId="LiveId" clId="{E671FEBB-C865-4A78-8AAD-CD40B0F77997}" dt="2019-05-22T08:12:57.062" v="1498" actId="164"/>
          <ac:spMkLst>
            <pc:docMk/>
            <pc:sldMk cId="2189715112" sldId="946"/>
            <ac:spMk id="172" creationId="{1C6BB47B-0607-42E8-B238-5EB6B3D0C758}"/>
          </ac:spMkLst>
        </pc:spChg>
        <pc:grpChg chg="add mod">
          <ac:chgData name="胡 颖" userId="b4669983fcf8e85d" providerId="LiveId" clId="{E671FEBB-C865-4A78-8AAD-CD40B0F77997}" dt="2019-05-22T08:12:57.062" v="1498" actId="164"/>
          <ac:grpSpMkLst>
            <pc:docMk/>
            <pc:sldMk cId="2189715112" sldId="946"/>
            <ac:grpSpMk id="2" creationId="{FA775536-60BA-4D43-AC6E-82B4ECEC7F33}"/>
          </ac:grpSpMkLst>
        </pc:grpChg>
        <pc:grpChg chg="add mod">
          <ac:chgData name="胡 颖" userId="b4669983fcf8e85d" providerId="LiveId" clId="{E671FEBB-C865-4A78-8AAD-CD40B0F77997}" dt="2019-05-22T08:13:18.784" v="1500" actId="14100"/>
          <ac:grpSpMkLst>
            <pc:docMk/>
            <pc:sldMk cId="2189715112" sldId="946"/>
            <ac:grpSpMk id="3" creationId="{0AC1D069-0F76-48F5-8112-950D0F2ABAA2}"/>
          </ac:grpSpMkLst>
        </pc:grpChg>
        <pc:grpChg chg="del">
          <ac:chgData name="胡 颖" userId="b4669983fcf8e85d" providerId="LiveId" clId="{E671FEBB-C865-4A78-8AAD-CD40B0F77997}" dt="2019-05-22T08:11:42.563" v="1485" actId="478"/>
          <ac:grpSpMkLst>
            <pc:docMk/>
            <pc:sldMk cId="2189715112" sldId="946"/>
            <ac:grpSpMk id="4" creationId="{00000000-0000-0000-0000-000000000000}"/>
          </ac:grpSpMkLst>
        </pc:grpChg>
        <pc:grpChg chg="del">
          <ac:chgData name="胡 颖" userId="b4669983fcf8e85d" providerId="LiveId" clId="{E671FEBB-C865-4A78-8AAD-CD40B0F77997}" dt="2019-05-22T08:11:42.563" v="1485" actId="478"/>
          <ac:grpSpMkLst>
            <pc:docMk/>
            <pc:sldMk cId="2189715112" sldId="946"/>
            <ac:grpSpMk id="19" creationId="{00000000-0000-0000-0000-000000000000}"/>
          </ac:grpSpMkLst>
        </pc:grpChg>
        <pc:grpChg chg="add mod">
          <ac:chgData name="胡 颖" userId="b4669983fcf8e85d" providerId="LiveId" clId="{E671FEBB-C865-4A78-8AAD-CD40B0F77997}" dt="2019-05-22T08:12:57.062" v="1498" actId="164"/>
          <ac:grpSpMkLst>
            <pc:docMk/>
            <pc:sldMk cId="2189715112" sldId="946"/>
            <ac:grpSpMk id="80" creationId="{EFEAAD5D-45F3-4EF6-A2E5-19BE88CC917C}"/>
          </ac:grpSpMkLst>
        </pc:grpChg>
        <pc:grpChg chg="add mod">
          <ac:chgData name="胡 颖" userId="b4669983fcf8e85d" providerId="LiveId" clId="{E671FEBB-C865-4A78-8AAD-CD40B0F77997}" dt="2019-05-22T08:13:15.187" v="1499" actId="164"/>
          <ac:grpSpMkLst>
            <pc:docMk/>
            <pc:sldMk cId="2189715112" sldId="946"/>
            <ac:grpSpMk id="91" creationId="{C7461390-EEE5-409E-A276-079FB5859150}"/>
          </ac:grpSpMkLst>
        </pc:grpChg>
        <pc:grpChg chg="add mod">
          <ac:chgData name="胡 颖" userId="b4669983fcf8e85d" providerId="LiveId" clId="{E671FEBB-C865-4A78-8AAD-CD40B0F77997}" dt="2019-05-22T08:13:15.187" v="1499" actId="164"/>
          <ac:grpSpMkLst>
            <pc:docMk/>
            <pc:sldMk cId="2189715112" sldId="946"/>
            <ac:grpSpMk id="94" creationId="{A580E454-383D-4FF5-ADE4-6192B92B084E}"/>
          </ac:grpSpMkLst>
        </pc:grpChg>
        <pc:grpChg chg="add mod">
          <ac:chgData name="胡 颖" userId="b4669983fcf8e85d" providerId="LiveId" clId="{E671FEBB-C865-4A78-8AAD-CD40B0F77997}" dt="2019-05-22T08:12:57.062" v="1498" actId="164"/>
          <ac:grpSpMkLst>
            <pc:docMk/>
            <pc:sldMk cId="2189715112" sldId="946"/>
            <ac:grpSpMk id="119" creationId="{66EFBB3A-F85B-490D-A678-D9CA14DAAE49}"/>
          </ac:grpSpMkLst>
        </pc:grpChg>
        <pc:grpChg chg="add mod">
          <ac:chgData name="胡 颖" userId="b4669983fcf8e85d" providerId="LiveId" clId="{E671FEBB-C865-4A78-8AAD-CD40B0F77997}" dt="2019-05-22T08:12:57.062" v="1498" actId="164"/>
          <ac:grpSpMkLst>
            <pc:docMk/>
            <pc:sldMk cId="2189715112" sldId="946"/>
            <ac:grpSpMk id="127" creationId="{597697F7-BB1D-4B3F-A423-C1CD33E94DD6}"/>
          </ac:grpSpMkLst>
        </pc:grpChg>
        <pc:grpChg chg="add mod">
          <ac:chgData name="胡 颖" userId="b4669983fcf8e85d" providerId="LiveId" clId="{E671FEBB-C865-4A78-8AAD-CD40B0F77997}" dt="2019-05-22T08:13:15.187" v="1499" actId="164"/>
          <ac:grpSpMkLst>
            <pc:docMk/>
            <pc:sldMk cId="2189715112" sldId="946"/>
            <ac:grpSpMk id="132" creationId="{2AB279DE-1937-4FEC-A1D3-D17E147524CC}"/>
          </ac:grpSpMkLst>
        </pc:grpChg>
        <pc:grpChg chg="add mod">
          <ac:chgData name="胡 颖" userId="b4669983fcf8e85d" providerId="LiveId" clId="{E671FEBB-C865-4A78-8AAD-CD40B0F77997}" dt="2019-05-22T08:13:15.187" v="1499" actId="164"/>
          <ac:grpSpMkLst>
            <pc:docMk/>
            <pc:sldMk cId="2189715112" sldId="946"/>
            <ac:grpSpMk id="136" creationId="{990F23D8-82A5-4C6A-AA2C-7BCD8B94B188}"/>
          </ac:grpSpMkLst>
        </pc:grpChg>
        <pc:grpChg chg="add mod">
          <ac:chgData name="胡 颖" userId="b4669983fcf8e85d" providerId="LiveId" clId="{E671FEBB-C865-4A78-8AAD-CD40B0F77997}" dt="2019-05-22T08:13:15.187" v="1499" actId="164"/>
          <ac:grpSpMkLst>
            <pc:docMk/>
            <pc:sldMk cId="2189715112" sldId="946"/>
            <ac:grpSpMk id="140" creationId="{DAB25A3A-CE3E-4136-8301-908E1F107C3D}"/>
          </ac:grpSpMkLst>
        </pc:grpChg>
        <pc:grpChg chg="add mod">
          <ac:chgData name="胡 颖" userId="b4669983fcf8e85d" providerId="LiveId" clId="{E671FEBB-C865-4A78-8AAD-CD40B0F77997}" dt="2019-05-22T08:12:57.062" v="1498" actId="164"/>
          <ac:grpSpMkLst>
            <pc:docMk/>
            <pc:sldMk cId="2189715112" sldId="946"/>
            <ac:grpSpMk id="150" creationId="{80081C0D-6BBF-4E35-BABC-3A6B47F892A0}"/>
          </ac:grpSpMkLst>
        </pc:grpChg>
        <pc:grpChg chg="add mod">
          <ac:chgData name="胡 颖" userId="b4669983fcf8e85d" providerId="LiveId" clId="{E671FEBB-C865-4A78-8AAD-CD40B0F77997}" dt="2019-05-22T08:12:57.062" v="1498" actId="164"/>
          <ac:grpSpMkLst>
            <pc:docMk/>
            <pc:sldMk cId="2189715112" sldId="946"/>
            <ac:grpSpMk id="158" creationId="{B965D047-05C2-4DB1-B2BF-B1B85B5F50AD}"/>
          </ac:grpSpMkLst>
        </pc:grpChg>
        <pc:grpChg chg="add mod">
          <ac:chgData name="胡 颖" userId="b4669983fcf8e85d" providerId="LiveId" clId="{E671FEBB-C865-4A78-8AAD-CD40B0F77997}" dt="2019-05-22T08:12:57.062" v="1498" actId="164"/>
          <ac:grpSpMkLst>
            <pc:docMk/>
            <pc:sldMk cId="2189715112" sldId="946"/>
            <ac:grpSpMk id="162" creationId="{3B1E1E80-8A27-481D-B299-8D69D1E834CB}"/>
          </ac:grpSpMkLst>
        </pc:grpChg>
        <pc:grpChg chg="mod">
          <ac:chgData name="胡 颖" userId="b4669983fcf8e85d" providerId="LiveId" clId="{E671FEBB-C865-4A78-8AAD-CD40B0F77997}" dt="2019-05-22T08:12:53.150" v="1497" actId="14100"/>
          <ac:grpSpMkLst>
            <pc:docMk/>
            <pc:sldMk cId="2189715112" sldId="946"/>
            <ac:grpSpMk id="164" creationId="{86AC9CDC-337B-4CDC-B81B-264C4EB5FB8A}"/>
          </ac:grpSpMkLst>
        </pc:grpChg>
        <pc:graphicFrameChg chg="add mod">
          <ac:chgData name="胡 颖" userId="b4669983fcf8e85d" providerId="LiveId" clId="{E671FEBB-C865-4A78-8AAD-CD40B0F77997}" dt="2019-05-22T08:12:57.062" v="1498" actId="164"/>
          <ac:graphicFrameMkLst>
            <pc:docMk/>
            <pc:sldMk cId="2189715112" sldId="946"/>
            <ac:graphicFrameMk id="99" creationId="{2E9C2C66-B966-4739-97CF-DE3CEFFAA53E}"/>
          </ac:graphicFrameMkLst>
        </pc:graphicFrameChg>
        <pc:graphicFrameChg chg="add mod">
          <ac:chgData name="胡 颖" userId="b4669983fcf8e85d" providerId="LiveId" clId="{E671FEBB-C865-4A78-8AAD-CD40B0F77997}" dt="2019-05-22T08:12:57.062" v="1498" actId="164"/>
          <ac:graphicFrameMkLst>
            <pc:docMk/>
            <pc:sldMk cId="2189715112" sldId="946"/>
            <ac:graphicFrameMk id="147" creationId="{8001C4E6-DB46-4751-AF1D-E135ED44194A}"/>
          </ac:graphicFrameMkLst>
        </pc:graphicFrame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53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54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55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56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57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58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59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60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61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69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70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71" creationId="{00000000-0000-0000-0000-000000000000}"/>
          </ac:picMkLst>
        </pc:picChg>
        <pc:picChg chg="del">
          <ac:chgData name="胡 颖" userId="b4669983fcf8e85d" providerId="LiveId" clId="{E671FEBB-C865-4A78-8AAD-CD40B0F77997}" dt="2019-05-22T08:11:42.563" v="1485" actId="478"/>
          <ac:picMkLst>
            <pc:docMk/>
            <pc:sldMk cId="2189715112" sldId="946"/>
            <ac:picMk id="72" creationId="{00000000-0000-0000-0000-000000000000}"/>
          </ac:picMkLst>
        </pc:picChg>
        <pc:cxnChg chg="add mod">
          <ac:chgData name="胡 颖" userId="b4669983fcf8e85d" providerId="LiveId" clId="{E671FEBB-C865-4A78-8AAD-CD40B0F77997}" dt="2019-05-22T08:13:15.187" v="1499" actId="164"/>
          <ac:cxnSpMkLst>
            <pc:docMk/>
            <pc:sldMk cId="2189715112" sldId="946"/>
            <ac:cxnSpMk id="75" creationId="{709D8C2E-612C-4C82-B39A-5CF577F02499}"/>
          </ac:cxnSpMkLst>
        </pc:cxnChg>
        <pc:cxnChg chg="add mod">
          <ac:chgData name="胡 颖" userId="b4669983fcf8e85d" providerId="LiveId" clId="{E671FEBB-C865-4A78-8AAD-CD40B0F77997}" dt="2019-05-22T08:12:57.062" v="1498" actId="164"/>
          <ac:cxnSpMkLst>
            <pc:docMk/>
            <pc:sldMk cId="2189715112" sldId="946"/>
            <ac:cxnSpMk id="171" creationId="{DA046B19-1765-4CEC-B2B2-E9417ED6C1C5}"/>
          </ac:cxnSpMkLst>
        </pc:cxnChg>
      </pc:sldChg>
      <pc:sldChg chg="add del">
        <pc:chgData name="胡 颖" userId="b4669983fcf8e85d" providerId="LiveId" clId="{E671FEBB-C865-4A78-8AAD-CD40B0F77997}" dt="2019-05-22T08:06:06.411" v="1442" actId="2696"/>
        <pc:sldMkLst>
          <pc:docMk/>
          <pc:sldMk cId="3481342803" sldId="946"/>
        </pc:sldMkLst>
      </pc:sldChg>
      <pc:sldChg chg="modSp add">
        <pc:chgData name="胡 颖" userId="b4669983fcf8e85d" providerId="LiveId" clId="{E671FEBB-C865-4A78-8AAD-CD40B0F77997}" dt="2019-05-22T08:20:45.441" v="1603" actId="108"/>
        <pc:sldMkLst>
          <pc:docMk/>
          <pc:sldMk cId="2133462612" sldId="947"/>
        </pc:sldMkLst>
        <pc:spChg chg="mod">
          <ac:chgData name="胡 颖" userId="b4669983fcf8e85d" providerId="LiveId" clId="{E671FEBB-C865-4A78-8AAD-CD40B0F77997}" dt="2019-05-22T08:20:29.572" v="1600" actId="207"/>
          <ac:spMkLst>
            <pc:docMk/>
            <pc:sldMk cId="2133462612" sldId="947"/>
            <ac:spMk id="4" creationId="{00000000-0000-0000-0000-000000000000}"/>
          </ac:spMkLst>
        </pc:spChg>
        <pc:spChg chg="mod">
          <ac:chgData name="胡 颖" userId="b4669983fcf8e85d" providerId="LiveId" clId="{E671FEBB-C865-4A78-8AAD-CD40B0F77997}" dt="2019-05-22T08:20:45.441" v="1603" actId="108"/>
          <ac:spMkLst>
            <pc:docMk/>
            <pc:sldMk cId="2133462612" sldId="947"/>
            <ac:spMk id="34" creationId="{00000000-0000-0000-0000-000000000000}"/>
          </ac:spMkLst>
        </pc:spChg>
        <pc:spChg chg="mod">
          <ac:chgData name="胡 颖" userId="b4669983fcf8e85d" providerId="LiveId" clId="{E671FEBB-C865-4A78-8AAD-CD40B0F77997}" dt="2019-05-22T08:20:36.879" v="1601" actId="207"/>
          <ac:spMkLst>
            <pc:docMk/>
            <pc:sldMk cId="2133462612" sldId="947"/>
            <ac:spMk id="37" creationId="{00000000-0000-0000-0000-000000000000}"/>
          </ac:spMkLst>
        </pc:spChg>
        <pc:spChg chg="mod">
          <ac:chgData name="胡 颖" userId="b4669983fcf8e85d" providerId="LiveId" clId="{E671FEBB-C865-4A78-8AAD-CD40B0F77997}" dt="2019-05-22T08:20:39.781" v="1602" actId="108"/>
          <ac:spMkLst>
            <pc:docMk/>
            <pc:sldMk cId="2133462612" sldId="947"/>
            <ac:spMk id="70" creationId="{00000000-0000-0000-0000-000000000000}"/>
          </ac:spMkLst>
        </pc:spChg>
      </pc:sldChg>
    </pc:docChg>
  </pc:docChgLst>
</pc:chgInfo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Sheet1!$F$1</c:f>
              <c:strCache>
                <c:ptCount val="1"/>
                <c:pt idx="0">
                  <c:v>文化教育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C00000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4A-48B5-A929-1D33AD2F395E}"/>
              </c:ext>
            </c:extLst>
          </c:dPt>
          <c:dPt>
            <c:idx val="1"/>
            <c:bubble3D val="0"/>
            <c:spPr>
              <a:solidFill>
                <a:srgbClr val="E46C0A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4A-48B5-A929-1D33AD2F395E}"/>
              </c:ext>
            </c:extLst>
          </c:dPt>
          <c:dPt>
            <c:idx val="2"/>
            <c:bubble3D val="0"/>
            <c:spPr>
              <a:solidFill>
                <a:srgbClr val="BFBFBF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4A-48B5-A929-1D33AD2F39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DoCoMo</c:v>
                </c:pt>
                <c:pt idx="1">
                  <c:v>KDDI</c:v>
                </c:pt>
                <c:pt idx="2">
                  <c:v>Softbank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C4A-48B5-A929-1D33AD2F3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Sheet1!$K$1</c:f>
              <c:strCache>
                <c:ptCount val="1"/>
                <c:pt idx="0">
                  <c:v>汽车行业</c:v>
                </c:pt>
              </c:strCache>
            </c:strRef>
          </c:tx>
          <c:dPt>
            <c:idx val="0"/>
            <c:bubble3D val="0"/>
            <c:spPr>
              <a:solidFill>
                <a:srgbClr val="C00000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58-4612-A93B-09FCD53E795A}"/>
              </c:ext>
            </c:extLst>
          </c:dPt>
          <c:dPt>
            <c:idx val="1"/>
            <c:bubble3D val="0"/>
            <c:spPr>
              <a:solidFill>
                <a:srgbClr val="E46C0A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58-4612-A93B-09FCD53E795A}"/>
              </c:ext>
            </c:extLst>
          </c:dPt>
          <c:dPt>
            <c:idx val="2"/>
            <c:bubble3D val="0"/>
            <c:spPr>
              <a:solidFill>
                <a:srgbClr val="BFBFBF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58-4612-A93B-09FCD53E795A}"/>
              </c:ext>
            </c:extLst>
          </c:dPt>
          <c:cat>
            <c:strRef>
              <c:f>Sheet1!$A$2:$A$4</c:f>
              <c:strCache>
                <c:ptCount val="3"/>
                <c:pt idx="0">
                  <c:v>DoCoMo</c:v>
                </c:pt>
                <c:pt idx="1">
                  <c:v>KDDI</c:v>
                </c:pt>
                <c:pt idx="2">
                  <c:v>Softbank</c:v>
                </c:pt>
              </c:strCache>
            </c:strRef>
          </c:cat>
          <c:val>
            <c:numRef>
              <c:f>Sheet1!$K$2:$K$4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758-4612-A93B-09FCD53E7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Sheet1!$L$1</c:f>
              <c:strCache>
                <c:ptCount val="1"/>
                <c:pt idx="0">
                  <c:v>农林牧渔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38-41BA-BB63-0297A6E0F2C2}"/>
              </c:ext>
            </c:extLst>
          </c:dPt>
          <c:dPt>
            <c:idx val="1"/>
            <c:bubble3D val="0"/>
            <c:spPr>
              <a:solidFill>
                <a:srgbClr val="E46C0A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38-41BA-BB63-0297A6E0F2C2}"/>
              </c:ext>
            </c:extLst>
          </c:dPt>
          <c:dPt>
            <c:idx val="2"/>
            <c:bubble3D val="0"/>
            <c:spPr>
              <a:solidFill>
                <a:srgbClr val="BFBFBF">
                  <a:alpha val="50196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38-41BA-BB63-0297A6E0F2C2}"/>
              </c:ext>
            </c:extLst>
          </c:dPt>
          <c:cat>
            <c:strRef>
              <c:f>Sheet1!$A$2:$A$4</c:f>
              <c:strCache>
                <c:ptCount val="3"/>
                <c:pt idx="0">
                  <c:v>DoCoMo</c:v>
                </c:pt>
                <c:pt idx="1">
                  <c:v>KDDI</c:v>
                </c:pt>
                <c:pt idx="2">
                  <c:v>Softbank</c:v>
                </c:pt>
              </c:strCache>
            </c:strRef>
          </c:cat>
          <c:val>
            <c:numRef>
              <c:f>Sheet1!$L$2:$L$4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F38-41BA-BB63-0297A6E0F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774"/>
</p:tagLst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20428</TotalTime>
  <Words>2584</Words>
  <Application>Microsoft Office PowerPoint</Application>
  <PresentationFormat>自定义</PresentationFormat>
  <Paragraphs>619</Paragraphs>
  <Slides>21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Calibri Light</vt:lpstr>
      <vt:lpstr>Microsoft YaHei Bold</vt:lpstr>
      <vt:lpstr>FZYaSongS-DB-GB</vt:lpstr>
      <vt:lpstr>微软雅黑</vt:lpstr>
      <vt:lpstr>华文中宋</vt:lpstr>
      <vt:lpstr>Calibri</vt:lpstr>
      <vt:lpstr>Huawei Script</vt:lpstr>
      <vt:lpstr>Times New Roman</vt:lpstr>
      <vt:lpstr>Arial</vt:lpstr>
      <vt:lpstr>等线</vt:lpstr>
      <vt:lpstr>Wingdings 2</vt:lpstr>
      <vt:lpstr>微软雅黑</vt:lpstr>
      <vt:lpstr>楷体</vt:lpstr>
      <vt:lpstr>宋体</vt:lpstr>
      <vt:lpstr>Wingdings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5G行业终端策略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黄显忠</dc:creator>
  <cp:lastModifiedBy>苗玉斌</cp:lastModifiedBy>
  <cp:revision>1214</cp:revision>
  <cp:lastPrinted>2017-12-11T00:28:18Z</cp:lastPrinted>
  <dcterms:created xsi:type="dcterms:W3CDTF">2017-12-10T07:48:58Z</dcterms:created>
  <dcterms:modified xsi:type="dcterms:W3CDTF">2019-06-20T00:12:06Z</dcterms:modified>
</cp:coreProperties>
</file>