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On-screen Show (16:9)</PresentationFormat>
  <Paragraphs>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European Union Delegation to China Trade Section</vt:lpstr>
      <vt:lpstr>Patents and beyond</vt:lpstr>
      <vt:lpstr>Options for IPR Holders</vt:lpstr>
      <vt:lpstr>Example TESLA</vt:lpstr>
      <vt:lpstr>Network effects and market power</vt:lpstr>
    </vt:vector>
  </TitlesOfParts>
  <Company>EEAS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European Union Delegation to China Trade Section</dc:title>
  <dc:creator>SCHELLINGERHOUT Ruben (EEAS-BEIJING)</dc:creator>
  <cp:lastModifiedBy>SCHELLINGERHOUT Ruben (EEAS-BEIJING)</cp:lastModifiedBy>
  <cp:revision>1</cp:revision>
  <dcterms:created xsi:type="dcterms:W3CDTF">2019-06-21T08:19:59Z</dcterms:created>
  <dcterms:modified xsi:type="dcterms:W3CDTF">2019-06-21T08:19:59Z</dcterms:modified>
</cp:coreProperties>
</file>