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0000"/>
    <a:srgbClr val="FF3300"/>
    <a:srgbClr val="E7438F"/>
    <a:srgbClr val="0099A1"/>
    <a:srgbClr val="AEC8D2"/>
    <a:srgbClr val="537181"/>
    <a:srgbClr val="040000"/>
    <a:srgbClr val="7E9CAC"/>
    <a:srgbClr val="D6DF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1602" autoAdjust="0"/>
    <p:restoredTop sz="96847" autoAdjust="0"/>
  </p:normalViewPr>
  <p:slideViewPr>
    <p:cSldViewPr snapToObjects="1" showGuides="1">
      <p:cViewPr>
        <p:scale>
          <a:sx n="110" d="100"/>
          <a:sy n="110" d="100"/>
        </p:scale>
        <p:origin x="384" y="-234"/>
      </p:cViewPr>
      <p:guideLst>
        <p:guide orient="horz" pos="713"/>
        <p:guide orient="horz" pos="418"/>
        <p:guide orient="horz" pos="214"/>
        <p:guide orient="horz" pos="2663"/>
        <p:guide orient="horz" pos="3026"/>
        <p:guide orient="horz" pos="826"/>
        <p:guide orient="horz" pos="2890"/>
        <p:guide pos="5420"/>
        <p:guide pos="340"/>
        <p:guide pos="5758"/>
        <p:guide pos="2245"/>
        <p:guide pos="2336"/>
        <p:guide pos="3424"/>
        <p:guide pos="2836"/>
        <p:guide pos="2925"/>
        <p:guide pos="35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Objects="1" showGuides="1">
      <p:cViewPr varScale="1">
        <p:scale>
          <a:sx n="78" d="100"/>
          <a:sy n="78" d="100"/>
        </p:scale>
        <p:origin x="-3366" y="-108"/>
      </p:cViewPr>
      <p:guideLst>
        <p:guide orient="horz" pos="3127"/>
        <p:guide pos="2141"/>
      </p:guideLst>
    </p:cSldViewPr>
  </p:notesViewPr>
  <p:gridSpacing cx="72008" cy="72008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b88c652d48e669a9eeb8673a6d06ee3fb5ffdd"/>
</p:tagLst>
</file>

<file path=docProps/app.xml><?xml version="1.0" encoding="utf-8"?>
<Properties xmlns="http://schemas.openxmlformats.org/officeDocument/2006/extended-properties" xmlns:vt="http://schemas.openxmlformats.org/officeDocument/2006/docPropsVTypes">
  <Template>PHIIDF2018_PPT模版</Template>
  <TotalTime>5612</TotalTime>
  <Words>368</Words>
  <Application>Microsoft Office PowerPoint</Application>
  <PresentationFormat>全屏显示(16:9)</PresentationFormat>
  <Paragraphs>68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21" baseType="lpstr">
      <vt:lpstr>Arial Unicode MS</vt:lpstr>
      <vt:lpstr>Lucida Grande</vt:lpstr>
      <vt:lpstr>Source Han Sans CN</vt:lpstr>
      <vt:lpstr>黑体</vt:lpstr>
      <vt:lpstr>思源黑体 CN Medium</vt:lpstr>
      <vt:lpstr>宋体</vt:lpstr>
      <vt:lpstr>微软雅黑</vt:lpstr>
      <vt:lpstr>Arial</vt:lpstr>
      <vt:lpstr>Wingdings</vt:lpstr>
      <vt:lpstr>PHIIDF2018_PPT模版</vt:lpstr>
      <vt:lpstr>架接中德合作桥梁、打造智能产业生态！</vt:lpstr>
      <vt:lpstr>PowerPoint 演示文稿</vt:lpstr>
      <vt:lpstr>PowerPoint 演示文稿</vt:lpstr>
      <vt:lpstr>2014：菲尼克斯智能战略正式启航！</vt:lpstr>
      <vt:lpstr>GO and GOAL !</vt:lpstr>
      <vt:lpstr>PowerPoint 演示文稿</vt:lpstr>
      <vt:lpstr>携手打造中国智能制造新生态</vt:lpstr>
      <vt:lpstr>PowerPoint 演示文稿</vt:lpstr>
      <vt:lpstr>菲尼克斯智能制造学院隆重成立</vt:lpstr>
      <vt:lpstr>The ecosystem – Field – Edge - Cloud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Master Phoenix Contact 2010</dc:subject>
  <dc:creator>王言海</dc:creator>
  <cp:lastModifiedBy>Gu, Jiandang (cngj01)</cp:lastModifiedBy>
  <cp:revision>232</cp:revision>
  <cp:lastPrinted>2015-08-26T08:09:18Z</cp:lastPrinted>
  <dcterms:created xsi:type="dcterms:W3CDTF">2018-05-20T12:18:19Z</dcterms:created>
  <dcterms:modified xsi:type="dcterms:W3CDTF">2019-06-24T02:09:37Z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igentümer">
    <vt:lpwstr>Phoenix Contact</vt:lpwstr>
  </property>
</Properties>
</file>