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990099"/>
    <a:srgbClr val="CC3399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2043" autoAdjust="0"/>
  </p:normalViewPr>
  <p:slideViewPr>
    <p:cSldViewPr snapToGrid="0">
      <p:cViewPr>
        <p:scale>
          <a:sx n="100" d="100"/>
          <a:sy n="100" d="100"/>
        </p:scale>
        <p:origin x="-1400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emf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ace10e6-8c8a-46b5-9435-807f619c65c5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1D280DCCF87469E139175BF460EC8" ma:contentTypeVersion="12" ma:contentTypeDescription="Create a new document." ma:contentTypeScope="" ma:versionID="aeacb7ca74ea1f24511e49692021e472">
  <xsd:schema xmlns:xsd="http://www.w3.org/2001/XMLSchema" xmlns:xs="http://www.w3.org/2001/XMLSchema" xmlns:p="http://schemas.microsoft.com/office/2006/metadata/properties" xmlns:ns2="2313a076-97b0-4a9a-b961-9106e42883a5" xmlns:ns3="53ec5d3f-7789-45a8-a178-f27163ec30f1" targetNamespace="http://schemas.microsoft.com/office/2006/metadata/properties" ma:root="true" ma:fieldsID="171c1c05f83d7c812d4a61b861909f80" ns2:_="" ns3:_="">
    <xsd:import namespace="2313a076-97b0-4a9a-b961-9106e42883a5"/>
    <xsd:import namespace="53ec5d3f-7789-45a8-a178-f27163ec30f1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FastMetadata" minOccurs="0"/>
                <xsd:element ref="ns2:MediaService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3a076-97b0-4a9a-b961-9106e42883a5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c5d3f-7789-45a8-a178-f27163ec3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35805C-FEC7-4C3E-9967-2595F34D49E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D1224EC-E71D-4F67-8A2B-E652FC3C4D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3695ED-BA71-4923-A5DE-897DF0D2136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3ec5d3f-7789-45a8-a178-f27163ec30f1"/>
    <ds:schemaRef ds:uri="http://purl.org/dc/terms/"/>
    <ds:schemaRef ds:uri="http://schemas.openxmlformats.org/package/2006/metadata/core-properties"/>
    <ds:schemaRef ds:uri="2313a076-97b0-4a9a-b961-9106e42883a5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408C487-3581-4F9B-80DA-4D577D5F7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13a076-97b0-4a9a-b961-9106e42883a5"/>
    <ds:schemaRef ds:uri="53ec5d3f-7789-45a8-a178-f27163ec3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574</Words>
  <Application>Microsoft Office PowerPoint</Application>
  <PresentationFormat>Panorámica</PresentationFormat>
  <Paragraphs>155</Paragraphs>
  <Slides>11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Constantia</vt:lpstr>
      <vt:lpstr>Flama-Extrabold</vt:lpstr>
      <vt:lpstr>Flama-Light</vt:lpstr>
      <vt:lpstr>Helvetica Neue</vt:lpstr>
      <vt:lpstr>Tema de Office</vt:lpstr>
      <vt:lpstr>1_Tema de Office</vt:lpstr>
      <vt:lpstr>Chart</vt:lpstr>
      <vt:lpstr>Microsoft Excel Chart</vt:lpstr>
      <vt:lpstr> Granada Water Company (Emasagra)</vt:lpstr>
      <vt:lpstr>Shareholders Emasagra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CIRCLE: Water Management</dc:title>
  <dc:creator>Ayllon Moreno, Maria Dolores</dc:creator>
  <cp:lastModifiedBy>Jimenez Espinosa, Gonzalo</cp:lastModifiedBy>
  <cp:revision>33</cp:revision>
  <dcterms:created xsi:type="dcterms:W3CDTF">2020-06-23T07:12:44Z</dcterms:created>
  <dcterms:modified xsi:type="dcterms:W3CDTF">2020-11-03T17:40:59Z</dcterms:modified>
</cp:coreProperties>
</file>