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854F1"/>
    <a:srgbClr val="B98FF6"/>
    <a:srgbClr val="7626EA"/>
    <a:srgbClr val="14DFA3"/>
    <a:srgbClr val="0BB384"/>
    <a:srgbClr val="11D69D"/>
    <a:srgbClr val="4808B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5854"/>
    <p:restoredTop sz="95060"/>
  </p:normalViewPr>
  <p:slideViewPr>
    <p:cSldViewPr snapToGrid="0" snapToObjects="1" showGuides="1">
      <p:cViewPr>
        <p:scale>
          <a:sx n="130" d="100"/>
          <a:sy n="130" d="100"/>
        </p:scale>
        <p:origin x="2032" y="87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docProps/app.xml><?xml version="1.0" encoding="utf-8"?>
<Properties xmlns="http://schemas.openxmlformats.org/officeDocument/2006/extended-properties" xmlns:vt="http://schemas.openxmlformats.org/officeDocument/2006/docPropsVTypes">
  <TotalTime>1420</TotalTime>
  <Words>323</Words>
  <Application>Microsoft Macintosh PowerPoint</Application>
  <PresentationFormat>宽屏</PresentationFormat>
  <Paragraphs>41</Paragraphs>
  <Slides>10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10</vt:i4>
      </vt:variant>
    </vt:vector>
  </HeadingPairs>
  <TitlesOfParts>
    <vt:vector size="17" baseType="lpstr">
      <vt:lpstr>等线</vt:lpstr>
      <vt:lpstr>Microsoft YaHei</vt:lpstr>
      <vt:lpstr>Charmonman</vt:lpstr>
      <vt:lpstr>Arial</vt:lpstr>
      <vt:lpstr>Calibri</vt:lpstr>
      <vt:lpstr>Calibri Light</vt:lpstr>
      <vt:lpstr>Office Theme</vt:lpstr>
      <vt:lpstr>PowerPoint 演示文稿</vt:lpstr>
      <vt:lpstr>PowerPoint 演示文稿</vt:lpstr>
      <vt:lpstr>PowerPoint 演示文稿</vt:lpstr>
      <vt:lpstr>Background </vt:lpstr>
      <vt:lpstr>PowerPoint 演示文稿</vt:lpstr>
      <vt:lpstr>PowerPoint 演示文稿</vt:lpstr>
      <vt:lpstr>PowerPoint 演示文稿</vt:lpstr>
      <vt:lpstr>Products</vt:lpstr>
      <vt:lpstr>PowerPoint 演示文稿</vt:lpstr>
      <vt:lpstr>PowerPoint 演示文稿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Kaikai Yang</dc:creator>
  <cp:lastModifiedBy>Kaikai Yang</cp:lastModifiedBy>
  <cp:revision>15</cp:revision>
  <dcterms:created xsi:type="dcterms:W3CDTF">2020-10-17T13:22:22Z</dcterms:created>
  <dcterms:modified xsi:type="dcterms:W3CDTF">2020-11-03T02:20:21Z</dcterms:modified>
</cp:coreProperties>
</file>