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174" autoAdjust="0"/>
    <p:restoredTop sz="93817" autoAdjust="0"/>
  </p:normalViewPr>
  <p:slideViewPr>
    <p:cSldViewPr snapToGrid="0">
      <p:cViewPr varScale="1">
        <p:scale>
          <a:sx n="103" d="100"/>
          <a:sy n="103" d="100"/>
        </p:scale>
        <p:origin x="936" y="10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68" d="100"/>
          <a:sy n="68" d="100"/>
        </p:scale>
        <p:origin x="2808" y="54"/>
      </p:cViewPr>
      <p:guideLst/>
    </p:cSldViewPr>
  </p:notesViewPr>
  <p:gridSpacing cx="72008" cy="72008"/>
</p:viewPr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docProps/app.xml><?xml version="1.0" encoding="utf-8"?>
<Properties xmlns="http://schemas.openxmlformats.org/officeDocument/2006/extended-properties" xmlns:vt="http://schemas.openxmlformats.org/officeDocument/2006/docPropsVTypes">
  <TotalTime>2248</TotalTime>
  <Words>1268</Words>
  <Application>Microsoft Office PowerPoint</Application>
  <PresentationFormat>Widescreen</PresentationFormat>
  <Paragraphs>228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5" baseType="lpstr">
      <vt:lpstr>Arial</vt:lpstr>
      <vt:lpstr>Calibri</vt:lpstr>
      <vt:lpstr>Calibri Light</vt:lpstr>
      <vt:lpstr>Corbel</vt:lpstr>
      <vt:lpstr>Lato Light</vt:lpstr>
      <vt:lpstr>Poppins</vt:lpstr>
      <vt:lpstr>Poppins Medium</vt:lpstr>
      <vt:lpstr>Times New Roman</vt:lpstr>
      <vt:lpstr>Wingdings</vt:lpstr>
      <vt:lpstr>Ecology 16x9</vt:lpstr>
      <vt:lpstr>Office Theme</vt:lpstr>
      <vt:lpstr>Da Nang City Climate Action Planning</vt:lpstr>
      <vt:lpstr>Da Nang City</vt:lpstr>
      <vt:lpstr>PowerPoint Presentation</vt:lpstr>
      <vt:lpstr>Targets and Objectives</vt:lpstr>
      <vt:lpstr>PowerPoint Presentation</vt:lpstr>
      <vt:lpstr>Mitigation Specific Actions</vt:lpstr>
      <vt:lpstr>Potential Mitigation Actions</vt:lpstr>
      <vt:lpstr>Potential Mitigation Actions</vt:lpstr>
      <vt:lpstr>Priority Adaptation Actions</vt:lpstr>
      <vt:lpstr>Reducing Vulnerabilities and Managing Risks: Population</vt:lpstr>
      <vt:lpstr>Reducing Vulnerabilities and Managing Risks: Infrastructure</vt:lpstr>
      <vt:lpstr>Reducing Vulnerabilities and Managing Risks: Land Use</vt:lpstr>
      <vt:lpstr>Next Steps</vt:lpstr>
      <vt:lpstr>Next steps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Climate Action Plan Formulation</dc:title>
  <dc:creator>Maria Adelaida Cea</dc:creator>
  <cp:lastModifiedBy>Maria Adelaida Cea</cp:lastModifiedBy>
  <cp:revision>79</cp:revision>
  <dcterms:created xsi:type="dcterms:W3CDTF">2020-05-03T17:21:38Z</dcterms:created>
  <dcterms:modified xsi:type="dcterms:W3CDTF">2020-12-16T10:16:54Z</dcterms:modified>
</cp:coreProperties>
</file>