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825" autoAdjust="0"/>
  </p:normalViewPr>
  <p:slideViewPr>
    <p:cSldViewPr snapToGrid="0">
      <p:cViewPr>
        <p:scale>
          <a:sx n="60" d="100"/>
          <a:sy n="60" d="100"/>
        </p:scale>
        <p:origin x="840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710</Words>
  <Application>Microsoft Office PowerPoint</Application>
  <PresentationFormat>Widescreen</PresentationFormat>
  <Paragraphs>122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Ecology 16x9</vt:lpstr>
      <vt:lpstr>Tam Ky City Climate Action Planning </vt:lpstr>
      <vt:lpstr>Tam Ky City, Quang Nam province, Vietnam </vt:lpstr>
      <vt:lpstr>PowerPoint Presentation</vt:lpstr>
      <vt:lpstr>Targets and Objectives</vt:lpstr>
      <vt:lpstr>PowerPoint Presentation</vt:lpstr>
      <vt:lpstr>Mitigation Specific Actions</vt:lpstr>
      <vt:lpstr>Potential Mitigation Actions</vt:lpstr>
      <vt:lpstr>Potential Mitigation Actions</vt:lpstr>
      <vt:lpstr>Prioritized Adaptation Actions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Formulation</dc:title>
  <dc:creator>Maria Adelaida Cea</dc:creator>
  <cp:lastModifiedBy>Viet Ha Dang</cp:lastModifiedBy>
  <cp:revision>59</cp:revision>
  <dcterms:created xsi:type="dcterms:W3CDTF">2020-05-03T17:21:38Z</dcterms:created>
  <dcterms:modified xsi:type="dcterms:W3CDTF">2020-12-17T04:16:35Z</dcterms:modified>
</cp:coreProperties>
</file>