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A3B7D"/>
    <a:srgbClr val="000000"/>
    <a:srgbClr val="6F7FCA"/>
    <a:srgbClr val="333333"/>
    <a:srgbClr val="C1C5E4"/>
    <a:srgbClr val="7B86C0"/>
    <a:srgbClr val="2A469B"/>
    <a:srgbClr val="A0A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71462" autoAdjust="0"/>
  </p:normalViewPr>
  <p:slideViewPr>
    <p:cSldViewPr snapToGrid="0" snapToObjects="1">
      <p:cViewPr varScale="1">
        <p:scale>
          <a:sx n="125" d="100"/>
          <a:sy n="125" d="100"/>
        </p:scale>
        <p:origin x="108" y="396"/>
      </p:cViewPr>
      <p:guideLst>
        <p:guide orient="horz" pos="1719"/>
        <p:guide pos="30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72225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722254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722254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722254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722254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72225492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1545</Words>
  <Application>Microsoft Office PowerPoint</Application>
  <PresentationFormat>Bildschirmpräsentation (16:9)</PresentationFormat>
  <Paragraphs>130</Paragraphs>
  <Slides>9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20" baseType="lpstr">
      <vt:lpstr>微软雅黑</vt:lpstr>
      <vt:lpstr>黑体</vt:lpstr>
      <vt:lpstr>宋体</vt:lpstr>
      <vt:lpstr>Arial</vt:lpstr>
      <vt:lpstr>Calibri</vt:lpstr>
      <vt:lpstr>Lucida Grande</vt:lpstr>
      <vt:lpstr>Roboto Light</vt:lpstr>
      <vt:lpstr>Trebuchet MS</vt:lpstr>
      <vt:lpstr>三极极黑简体</vt:lpstr>
      <vt:lpstr>字魂59号-创粗黑</vt:lpstr>
      <vt:lpstr>Tema de Office</vt:lpstr>
      <vt:lpstr>PowerPoint-Präsentation</vt:lpstr>
      <vt:lpstr>关于柳州 aBOUT Liuzhou</vt:lpstr>
      <vt:lpstr>建设健康安全的城市 a healthier &amp; safer city</vt:lpstr>
      <vt:lpstr>推动数字城市建设 transition to a digital city</vt:lpstr>
      <vt:lpstr>推进民生保障与改善 Improve citizens’ Well-beings</vt:lpstr>
      <vt:lpstr>加快培育新的经济增长点 new fields of economic growth</vt:lpstr>
      <vt:lpstr>推进柳州与欧洲城市的深度合作  Cooperation with European cities</vt:lpstr>
      <vt:lpstr>推进柳州与欧洲城市的深度合作  Cooperation with European cities</vt:lpstr>
      <vt:lpstr> Thank you!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Pablo Gandara</cp:lastModifiedBy>
  <cp:revision>210</cp:revision>
  <dcterms:created xsi:type="dcterms:W3CDTF">2010-04-12T23:12:00Z</dcterms:created>
  <dcterms:modified xsi:type="dcterms:W3CDTF">2020-12-03T07:41:12Z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KSOProductBuildVer">
    <vt:lpwstr>2052-10.8.0.6501</vt:lpwstr>
  </property>
</Properties>
</file>