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0A3B7D"/>
    <a:srgbClr val="C1C5E4"/>
    <a:srgbClr val="7B86C0"/>
    <a:srgbClr val="2A469B"/>
    <a:srgbClr val="A0A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9" autoAdjust="0"/>
    <p:restoredTop sz="71462" autoAdjust="0"/>
  </p:normalViewPr>
  <p:slideViewPr>
    <p:cSldViewPr snapToGrid="0" snapToObjects="1">
      <p:cViewPr varScale="1">
        <p:scale>
          <a:sx n="89" d="100"/>
          <a:sy n="89" d="100"/>
        </p:scale>
        <p:origin x="352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380</Words>
  <Application>Microsoft Office PowerPoint</Application>
  <PresentationFormat>On-screen Show (16:9)</PresentationFormat>
  <Paragraphs>68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Lucida Grande</vt:lpstr>
      <vt:lpstr>微软雅黑</vt:lpstr>
      <vt:lpstr>Arial</vt:lpstr>
      <vt:lpstr>Calibri</vt:lpstr>
      <vt:lpstr>Cambria</vt:lpstr>
      <vt:lpstr>Trebuchet MS</vt:lpstr>
      <vt:lpstr>Wingdings</vt:lpstr>
      <vt:lpstr>Tema de Office</vt:lpstr>
      <vt:lpstr>International Urban Cooperation  Fostering Sustainable Urban Development on a global scale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Jing-nan Jin</cp:lastModifiedBy>
  <cp:revision>191</cp:revision>
  <dcterms:created xsi:type="dcterms:W3CDTF">2010-04-12T23:12:02Z</dcterms:created>
  <dcterms:modified xsi:type="dcterms:W3CDTF">2020-11-30T01:59:07Z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